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15" r:id="rId5"/>
  </p:sldMasterIdLst>
  <p:notesMasterIdLst>
    <p:notesMasterId r:id="rId76"/>
  </p:notesMasterIdLst>
  <p:sldIdLst>
    <p:sldId id="257" r:id="rId6"/>
    <p:sldId id="258" r:id="rId7"/>
    <p:sldId id="259" r:id="rId8"/>
    <p:sldId id="260" r:id="rId9"/>
    <p:sldId id="261" r:id="rId10"/>
    <p:sldId id="262" r:id="rId11"/>
    <p:sldId id="331" r:id="rId12"/>
    <p:sldId id="319" r:id="rId13"/>
    <p:sldId id="317" r:id="rId14"/>
    <p:sldId id="263" r:id="rId15"/>
    <p:sldId id="264" r:id="rId16"/>
    <p:sldId id="318" r:id="rId17"/>
    <p:sldId id="321" r:id="rId18"/>
    <p:sldId id="320" r:id="rId19"/>
    <p:sldId id="322" r:id="rId20"/>
    <p:sldId id="323" r:id="rId21"/>
    <p:sldId id="265" r:id="rId22"/>
    <p:sldId id="326" r:id="rId23"/>
    <p:sldId id="325" r:id="rId24"/>
    <p:sldId id="327" r:id="rId25"/>
    <p:sldId id="328" r:id="rId26"/>
    <p:sldId id="267" r:id="rId27"/>
    <p:sldId id="268" r:id="rId28"/>
    <p:sldId id="269" r:id="rId29"/>
    <p:sldId id="270" r:id="rId30"/>
    <p:sldId id="271" r:id="rId31"/>
    <p:sldId id="272" r:id="rId32"/>
    <p:sldId id="273" r:id="rId33"/>
    <p:sldId id="274" r:id="rId34"/>
    <p:sldId id="275" r:id="rId35"/>
    <p:sldId id="302" r:id="rId36"/>
    <p:sldId id="303" r:id="rId37"/>
    <p:sldId id="277" r:id="rId38"/>
    <p:sldId id="276" r:id="rId39"/>
    <p:sldId id="305" r:id="rId40"/>
    <p:sldId id="278" r:id="rId41"/>
    <p:sldId id="329" r:id="rId42"/>
    <p:sldId id="330" r:id="rId43"/>
    <p:sldId id="256" r:id="rId44"/>
    <p:sldId id="333" r:id="rId45"/>
    <p:sldId id="334" r:id="rId46"/>
    <p:sldId id="335" r:id="rId47"/>
    <p:sldId id="336" r:id="rId48"/>
    <p:sldId id="337" r:id="rId49"/>
    <p:sldId id="338" r:id="rId50"/>
    <p:sldId id="339" r:id="rId51"/>
    <p:sldId id="351" r:id="rId52"/>
    <p:sldId id="280" r:id="rId53"/>
    <p:sldId id="299" r:id="rId54"/>
    <p:sldId id="298" r:id="rId55"/>
    <p:sldId id="314" r:id="rId56"/>
    <p:sldId id="342" r:id="rId57"/>
    <p:sldId id="350" r:id="rId58"/>
    <p:sldId id="346" r:id="rId59"/>
    <p:sldId id="345" r:id="rId60"/>
    <p:sldId id="348" r:id="rId61"/>
    <p:sldId id="349" r:id="rId62"/>
    <p:sldId id="283" r:id="rId63"/>
    <p:sldId id="284" r:id="rId64"/>
    <p:sldId id="286" r:id="rId65"/>
    <p:sldId id="344" r:id="rId66"/>
    <p:sldId id="287" r:id="rId67"/>
    <p:sldId id="289" r:id="rId68"/>
    <p:sldId id="290" r:id="rId69"/>
    <p:sldId id="300" r:id="rId70"/>
    <p:sldId id="291" r:id="rId71"/>
    <p:sldId id="297" r:id="rId72"/>
    <p:sldId id="332" r:id="rId73"/>
    <p:sldId id="292" r:id="rId74"/>
    <p:sldId id="293" r:id="rId75"/>
  </p:sldIdLst>
  <p:sldSz cx="20104100" cy="11309350"/>
  <p:notesSz cx="6807200" cy="99393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62">
          <p15:clr>
            <a:srgbClr val="A4A3A4"/>
          </p15:clr>
        </p15:guide>
        <p15:guide id="2" pos="63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94" d="100"/>
          <a:sy n="94" d="100"/>
        </p:scale>
        <p:origin x="480" y="66"/>
      </p:cViewPr>
      <p:guideLst>
        <p:guide orient="horz" pos="3562"/>
        <p:guide pos="6332"/>
      </p:guideLst>
    </p:cSldViewPr>
  </p:slideViewPr>
  <p:notesTextViewPr>
    <p:cViewPr>
      <p:scale>
        <a:sx n="100" d="100"/>
        <a:sy n="100" d="100"/>
      </p:scale>
      <p:origin x="0" y="0"/>
    </p:cViewPr>
  </p:notesTextViewPr>
  <p:sorterViewPr>
    <p:cViewPr varScale="1">
      <p:scale>
        <a:sx n="100" d="100"/>
        <a:sy n="100" d="100"/>
      </p:scale>
      <p:origin x="0" y="-3069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mine russo" userId="fd226ecb22d90a81" providerId="LiveId" clId="{765C5184-A38B-496B-A362-C165E5568838}"/>
    <pc:docChg chg="custSel addSld delSld modSld sldOrd delMainMaster modNotesMaster">
      <pc:chgData name="carmine russo" userId="fd226ecb22d90a81" providerId="LiveId" clId="{765C5184-A38B-496B-A362-C165E5568838}" dt="2026-05-06T11:00:43.662" v="316"/>
      <pc:docMkLst>
        <pc:docMk/>
      </pc:docMkLst>
      <pc:sldChg chg="add">
        <pc:chgData name="carmine russo" userId="fd226ecb22d90a81" providerId="LiveId" clId="{765C5184-A38B-496B-A362-C165E5568838}" dt="2026-05-05T11:41:39.592" v="3"/>
        <pc:sldMkLst>
          <pc:docMk/>
          <pc:sldMk cId="1550274940" sldId="256"/>
        </pc:sldMkLst>
      </pc:sldChg>
      <pc:sldChg chg="del">
        <pc:chgData name="carmine russo" userId="fd226ecb22d90a81" providerId="LiveId" clId="{765C5184-A38B-496B-A362-C165E5568838}" dt="2026-05-06T10:44:47.899" v="124" actId="2696"/>
        <pc:sldMkLst>
          <pc:docMk/>
          <pc:sldMk cId="0" sldId="266"/>
        </pc:sldMkLst>
      </pc:sldChg>
      <pc:sldChg chg="modSp mod">
        <pc:chgData name="carmine russo" userId="fd226ecb22d90a81" providerId="LiveId" clId="{765C5184-A38B-496B-A362-C165E5568838}" dt="2026-05-06T10:46:49.761" v="161" actId="113"/>
        <pc:sldMkLst>
          <pc:docMk/>
          <pc:sldMk cId="0" sldId="267"/>
        </pc:sldMkLst>
        <pc:spChg chg="mod">
          <ac:chgData name="carmine russo" userId="fd226ecb22d90a81" providerId="LiveId" clId="{765C5184-A38B-496B-A362-C165E5568838}" dt="2026-05-06T10:46:49.761" v="161" actId="113"/>
          <ac:spMkLst>
            <pc:docMk/>
            <pc:sldMk cId="0" sldId="267"/>
            <ac:spMk id="261" creationId="{00000000-0000-0000-0000-000000000000}"/>
          </ac:spMkLst>
        </pc:spChg>
      </pc:sldChg>
      <pc:sldChg chg="modSp mod">
        <pc:chgData name="carmine russo" userId="fd226ecb22d90a81" providerId="LiveId" clId="{765C5184-A38B-496B-A362-C165E5568838}" dt="2026-05-06T10:48:06.586" v="188" actId="14100"/>
        <pc:sldMkLst>
          <pc:docMk/>
          <pc:sldMk cId="0" sldId="275"/>
        </pc:sldMkLst>
        <pc:spChg chg="mod">
          <ac:chgData name="carmine russo" userId="fd226ecb22d90a81" providerId="LiveId" clId="{765C5184-A38B-496B-A362-C165E5568838}" dt="2026-05-06T10:48:06.586" v="188" actId="14100"/>
          <ac:spMkLst>
            <pc:docMk/>
            <pc:sldMk cId="0" sldId="275"/>
            <ac:spMk id="278" creationId="{00000000-0000-0000-0000-000000000000}"/>
          </ac:spMkLst>
        </pc:spChg>
        <pc:spChg chg="mod">
          <ac:chgData name="carmine russo" userId="fd226ecb22d90a81" providerId="LiveId" clId="{765C5184-A38B-496B-A362-C165E5568838}" dt="2026-05-06T10:48:03.950" v="187" actId="14100"/>
          <ac:spMkLst>
            <pc:docMk/>
            <pc:sldMk cId="0" sldId="275"/>
            <ac:spMk id="279" creationId="{00000000-0000-0000-0000-000000000000}"/>
          </ac:spMkLst>
        </pc:spChg>
      </pc:sldChg>
      <pc:sldChg chg="ord">
        <pc:chgData name="carmine russo" userId="fd226ecb22d90a81" providerId="LiveId" clId="{765C5184-A38B-496B-A362-C165E5568838}" dt="2026-05-06T10:49:02.666" v="191"/>
        <pc:sldMkLst>
          <pc:docMk/>
          <pc:sldMk cId="0" sldId="277"/>
        </pc:sldMkLst>
      </pc:sldChg>
      <pc:sldChg chg="del">
        <pc:chgData name="carmine russo" userId="fd226ecb22d90a81" providerId="LiveId" clId="{765C5184-A38B-496B-A362-C165E5568838}" dt="2026-05-05T11:50:33.781" v="75" actId="2696"/>
        <pc:sldMkLst>
          <pc:docMk/>
          <pc:sldMk cId="0" sldId="279"/>
        </pc:sldMkLst>
      </pc:sldChg>
      <pc:sldChg chg="ord">
        <pc:chgData name="carmine russo" userId="fd226ecb22d90a81" providerId="LiveId" clId="{765C5184-A38B-496B-A362-C165E5568838}" dt="2026-05-06T10:58:11.544" v="307"/>
        <pc:sldMkLst>
          <pc:docMk/>
          <pc:sldMk cId="0" sldId="280"/>
        </pc:sldMkLst>
      </pc:sldChg>
      <pc:sldChg chg="del">
        <pc:chgData name="carmine russo" userId="fd226ecb22d90a81" providerId="LiveId" clId="{765C5184-A38B-496B-A362-C165E5568838}" dt="2026-05-05T11:50:46.471" v="76" actId="2696"/>
        <pc:sldMkLst>
          <pc:docMk/>
          <pc:sldMk cId="0" sldId="281"/>
        </pc:sldMkLst>
      </pc:sldChg>
      <pc:sldChg chg="delSp modSp del mod">
        <pc:chgData name="carmine russo" userId="fd226ecb22d90a81" providerId="LiveId" clId="{765C5184-A38B-496B-A362-C165E5568838}" dt="2026-05-06T10:59:17.691" v="310" actId="2696"/>
        <pc:sldMkLst>
          <pc:docMk/>
          <pc:sldMk cId="0" sldId="282"/>
        </pc:sldMkLst>
        <pc:spChg chg="del mod">
          <ac:chgData name="carmine russo" userId="fd226ecb22d90a81" providerId="LiveId" clId="{765C5184-A38B-496B-A362-C165E5568838}" dt="2026-05-05T11:51:10.382" v="79"/>
          <ac:spMkLst>
            <pc:docMk/>
            <pc:sldMk cId="0" sldId="282"/>
            <ac:spMk id="296" creationId="{00000000-0000-0000-0000-000000000000}"/>
          </ac:spMkLst>
        </pc:spChg>
      </pc:sldChg>
      <pc:sldChg chg="del">
        <pc:chgData name="carmine russo" userId="fd226ecb22d90a81" providerId="LiveId" clId="{765C5184-A38B-496B-A362-C165E5568838}" dt="2026-05-05T11:59:09.994" v="99" actId="2696"/>
        <pc:sldMkLst>
          <pc:docMk/>
          <pc:sldMk cId="0" sldId="285"/>
        </pc:sldMkLst>
      </pc:sldChg>
      <pc:sldChg chg="del">
        <pc:chgData name="carmine russo" userId="fd226ecb22d90a81" providerId="LiveId" clId="{765C5184-A38B-496B-A362-C165E5568838}" dt="2026-05-05T11:51:49.743" v="81" actId="2696"/>
        <pc:sldMkLst>
          <pc:docMk/>
          <pc:sldMk cId="0" sldId="287"/>
        </pc:sldMkLst>
      </pc:sldChg>
      <pc:sldChg chg="add ord">
        <pc:chgData name="carmine russo" userId="fd226ecb22d90a81" providerId="LiveId" clId="{765C5184-A38B-496B-A362-C165E5568838}" dt="2026-05-06T11:00:43.662" v="316"/>
        <pc:sldMkLst>
          <pc:docMk/>
          <pc:sldMk cId="1036739131" sldId="287"/>
        </pc:sldMkLst>
      </pc:sldChg>
      <pc:sldChg chg="del">
        <pc:chgData name="carmine russo" userId="fd226ecb22d90a81" providerId="LiveId" clId="{765C5184-A38B-496B-A362-C165E5568838}" dt="2026-05-05T11:51:39.593" v="80" actId="2696"/>
        <pc:sldMkLst>
          <pc:docMk/>
          <pc:sldMk cId="0" sldId="288"/>
        </pc:sldMkLst>
      </pc:sldChg>
      <pc:sldChg chg="del">
        <pc:chgData name="carmine russo" userId="fd226ecb22d90a81" providerId="LiveId" clId="{765C5184-A38B-496B-A362-C165E5568838}" dt="2026-05-05T11:54:26.008" v="87" actId="2696"/>
        <pc:sldMkLst>
          <pc:docMk/>
          <pc:sldMk cId="468363456" sldId="298"/>
        </pc:sldMkLst>
      </pc:sldChg>
      <pc:sldChg chg="modSp add mod">
        <pc:chgData name="carmine russo" userId="fd226ecb22d90a81" providerId="LiveId" clId="{765C5184-A38B-496B-A362-C165E5568838}" dt="2026-05-05T11:55:03.295" v="89" actId="21"/>
        <pc:sldMkLst>
          <pc:docMk/>
          <pc:sldMk cId="2227326251" sldId="298"/>
        </pc:sldMkLst>
        <pc:spChg chg="mod">
          <ac:chgData name="carmine russo" userId="fd226ecb22d90a81" providerId="LiveId" clId="{765C5184-A38B-496B-A362-C165E5568838}" dt="2026-05-05T11:55:03.295" v="89" actId="21"/>
          <ac:spMkLst>
            <pc:docMk/>
            <pc:sldMk cId="2227326251" sldId="298"/>
            <ac:spMk id="2" creationId="{00000000-0000-0000-0000-000000000000}"/>
          </ac:spMkLst>
        </pc:spChg>
      </pc:sldChg>
      <pc:sldChg chg="add">
        <pc:chgData name="carmine russo" userId="fd226ecb22d90a81" providerId="LiveId" clId="{765C5184-A38B-496B-A362-C165E5568838}" dt="2026-05-05T11:53:31.679" v="85"/>
        <pc:sldMkLst>
          <pc:docMk/>
          <pc:sldMk cId="2307502343" sldId="299"/>
        </pc:sldMkLst>
      </pc:sldChg>
      <pc:sldChg chg="del">
        <pc:chgData name="carmine russo" userId="fd226ecb22d90a81" providerId="LiveId" clId="{765C5184-A38B-496B-A362-C165E5568838}" dt="2026-05-05T11:52:25.974" v="84" actId="2696"/>
        <pc:sldMkLst>
          <pc:docMk/>
          <pc:sldMk cId="2740628876" sldId="299"/>
        </pc:sldMkLst>
      </pc:sldChg>
      <pc:sldChg chg="del">
        <pc:chgData name="carmine russo" userId="fd226ecb22d90a81" providerId="LiveId" clId="{765C5184-A38B-496B-A362-C165E5568838}" dt="2026-05-06T10:48:24.605" v="189" actId="2696"/>
        <pc:sldMkLst>
          <pc:docMk/>
          <pc:sldMk cId="2257754589" sldId="304"/>
        </pc:sldMkLst>
      </pc:sldChg>
      <pc:sldChg chg="ord">
        <pc:chgData name="carmine russo" userId="fd226ecb22d90a81" providerId="LiveId" clId="{765C5184-A38B-496B-A362-C165E5568838}" dt="2026-05-06T10:59:04.435" v="309"/>
        <pc:sldMkLst>
          <pc:docMk/>
          <pc:sldMk cId="1741609486" sldId="314"/>
        </pc:sldMkLst>
      </pc:sldChg>
      <pc:sldChg chg="del">
        <pc:chgData name="carmine russo" userId="fd226ecb22d90a81" providerId="LiveId" clId="{765C5184-A38B-496B-A362-C165E5568838}" dt="2026-05-05T11:58:38.064" v="98" actId="2696"/>
        <pc:sldMkLst>
          <pc:docMk/>
          <pc:sldMk cId="770282056" sldId="315"/>
        </pc:sldMkLst>
      </pc:sldChg>
      <pc:sldChg chg="modSp mod ord">
        <pc:chgData name="carmine russo" userId="fd226ecb22d90a81" providerId="LiveId" clId="{765C5184-A38B-496B-A362-C165E5568838}" dt="2026-05-06T10:43:03.485" v="120" actId="404"/>
        <pc:sldMkLst>
          <pc:docMk/>
          <pc:sldMk cId="2306799991" sldId="321"/>
        </pc:sldMkLst>
        <pc:spChg chg="mod">
          <ac:chgData name="carmine russo" userId="fd226ecb22d90a81" providerId="LiveId" clId="{765C5184-A38B-496B-A362-C165E5568838}" dt="2026-05-06T10:43:03.485" v="120" actId="404"/>
          <ac:spMkLst>
            <pc:docMk/>
            <pc:sldMk cId="2306799991" sldId="321"/>
            <ac:spMk id="3" creationId="{00000000-0000-0000-0000-000000000000}"/>
          </ac:spMkLst>
        </pc:spChg>
      </pc:sldChg>
      <pc:sldChg chg="del">
        <pc:chgData name="carmine russo" userId="fd226ecb22d90a81" providerId="LiveId" clId="{765C5184-A38B-496B-A362-C165E5568838}" dt="2026-05-06T10:43:46.822" v="121" actId="2696"/>
        <pc:sldMkLst>
          <pc:docMk/>
          <pc:sldMk cId="3034624155" sldId="324"/>
        </pc:sldMkLst>
      </pc:sldChg>
      <pc:sldChg chg="ord">
        <pc:chgData name="carmine russo" userId="fd226ecb22d90a81" providerId="LiveId" clId="{765C5184-A38B-496B-A362-C165E5568838}" dt="2026-05-06T10:44:06.575" v="123"/>
        <pc:sldMkLst>
          <pc:docMk/>
          <pc:sldMk cId="3477618629" sldId="326"/>
        </pc:sldMkLst>
      </pc:sldChg>
      <pc:sldChg chg="modSp mod">
        <pc:chgData name="carmine russo" userId="fd226ecb22d90a81" providerId="LiveId" clId="{765C5184-A38B-496B-A362-C165E5568838}" dt="2026-05-05T12:11:52.368" v="115" actId="20577"/>
        <pc:sldMkLst>
          <pc:docMk/>
          <pc:sldMk cId="1992123299" sldId="329"/>
        </pc:sldMkLst>
        <pc:spChg chg="mod">
          <ac:chgData name="carmine russo" userId="fd226ecb22d90a81" providerId="LiveId" clId="{765C5184-A38B-496B-A362-C165E5568838}" dt="2026-05-05T12:11:52.368" v="115" actId="20577"/>
          <ac:spMkLst>
            <pc:docMk/>
            <pc:sldMk cId="1992123299" sldId="329"/>
            <ac:spMk id="3" creationId="{179A3BDD-CE53-26CE-9E6A-43C21718A637}"/>
          </ac:spMkLst>
        </pc:spChg>
      </pc:sldChg>
      <pc:sldChg chg="addSp new del mod">
        <pc:chgData name="carmine russo" userId="fd226ecb22d90a81" providerId="LiveId" clId="{765C5184-A38B-496B-A362-C165E5568838}" dt="2026-05-05T11:33:39.871" v="2" actId="2696"/>
        <pc:sldMkLst>
          <pc:docMk/>
          <pc:sldMk cId="2714911517" sldId="333"/>
        </pc:sldMkLst>
        <pc:spChg chg="add">
          <ac:chgData name="carmine russo" userId="fd226ecb22d90a81" providerId="LiveId" clId="{765C5184-A38B-496B-A362-C165E5568838}" dt="2026-05-05T11:33:26.043" v="1" actId="22"/>
          <ac:spMkLst>
            <pc:docMk/>
            <pc:sldMk cId="2714911517" sldId="333"/>
            <ac:spMk id="5" creationId="{47520125-0C98-35A8-F606-CBAC94102668}"/>
          </ac:spMkLst>
        </pc:spChg>
      </pc:sldChg>
      <pc:sldChg chg="modSp add mod">
        <pc:chgData name="carmine russo" userId="fd226ecb22d90a81" providerId="LiveId" clId="{765C5184-A38B-496B-A362-C165E5568838}" dt="2026-05-06T10:51:08.607" v="209" actId="20577"/>
        <pc:sldMkLst>
          <pc:docMk/>
          <pc:sldMk cId="4084570584" sldId="333"/>
        </pc:sldMkLst>
        <pc:spChg chg="mod">
          <ac:chgData name="carmine russo" userId="fd226ecb22d90a81" providerId="LiveId" clId="{765C5184-A38B-496B-A362-C165E5568838}" dt="2026-05-06T10:50:28.639" v="203" actId="403"/>
          <ac:spMkLst>
            <pc:docMk/>
            <pc:sldMk cId="4084570584" sldId="333"/>
            <ac:spMk id="4" creationId="{D8770319-C705-209A-61DA-FF7337C4567D}"/>
          </ac:spMkLst>
        </pc:spChg>
        <pc:spChg chg="mod">
          <ac:chgData name="carmine russo" userId="fd226ecb22d90a81" providerId="LiveId" clId="{765C5184-A38B-496B-A362-C165E5568838}" dt="2026-05-06T10:50:17.244" v="198" actId="14100"/>
          <ac:spMkLst>
            <pc:docMk/>
            <pc:sldMk cId="4084570584" sldId="333"/>
            <ac:spMk id="5" creationId="{A3F978D7-7A87-5883-9EB2-64AB8A4F1D67}"/>
          </ac:spMkLst>
        </pc:spChg>
        <pc:spChg chg="mod">
          <ac:chgData name="carmine russo" userId="fd226ecb22d90a81" providerId="LiveId" clId="{765C5184-A38B-496B-A362-C165E5568838}" dt="2026-05-06T10:51:08.607" v="209" actId="20577"/>
          <ac:spMkLst>
            <pc:docMk/>
            <pc:sldMk cId="4084570584" sldId="333"/>
            <ac:spMk id="6" creationId="{DCF6F8A1-C298-F15C-15E6-7B1B4141D92F}"/>
          </ac:spMkLst>
        </pc:spChg>
        <pc:spChg chg="mod">
          <ac:chgData name="carmine russo" userId="fd226ecb22d90a81" providerId="LiveId" clId="{765C5184-A38B-496B-A362-C165E5568838}" dt="2026-05-06T10:50:09.667" v="197" actId="14100"/>
          <ac:spMkLst>
            <pc:docMk/>
            <pc:sldMk cId="4084570584" sldId="333"/>
            <ac:spMk id="7" creationId="{9E8BE259-3863-2B71-D318-97C6BD2A12F3}"/>
          </ac:spMkLst>
        </pc:spChg>
        <pc:spChg chg="mod">
          <ac:chgData name="carmine russo" userId="fd226ecb22d90a81" providerId="LiveId" clId="{765C5184-A38B-496B-A362-C165E5568838}" dt="2026-05-06T10:50:59.182" v="207" actId="20577"/>
          <ac:spMkLst>
            <pc:docMk/>
            <pc:sldMk cId="4084570584" sldId="333"/>
            <ac:spMk id="8" creationId="{460A237F-720B-45C2-30B0-0DEF3E1ED3AB}"/>
          </ac:spMkLst>
        </pc:spChg>
      </pc:sldChg>
      <pc:sldChg chg="modSp add mod">
        <pc:chgData name="carmine russo" userId="fd226ecb22d90a81" providerId="LiveId" clId="{765C5184-A38B-496B-A362-C165E5568838}" dt="2026-05-06T10:52:06.340" v="221" actId="1076"/>
        <pc:sldMkLst>
          <pc:docMk/>
          <pc:sldMk cId="1136255471" sldId="334"/>
        </pc:sldMkLst>
        <pc:spChg chg="mod">
          <ac:chgData name="carmine russo" userId="fd226ecb22d90a81" providerId="LiveId" clId="{765C5184-A38B-496B-A362-C165E5568838}" dt="2026-05-06T10:51:38.976" v="218" actId="403"/>
          <ac:spMkLst>
            <pc:docMk/>
            <pc:sldMk cId="1136255471" sldId="334"/>
            <ac:spMk id="4" creationId="{70161D25-E563-C444-FB35-399D03422E90}"/>
          </ac:spMkLst>
        </pc:spChg>
        <pc:spChg chg="mod">
          <ac:chgData name="carmine russo" userId="fd226ecb22d90a81" providerId="LiveId" clId="{765C5184-A38B-496B-A362-C165E5568838}" dt="2026-05-06T10:51:46.577" v="219" actId="1076"/>
          <ac:spMkLst>
            <pc:docMk/>
            <pc:sldMk cId="1136255471" sldId="334"/>
            <ac:spMk id="5" creationId="{2E3D1C08-C98E-D78B-6E04-D21B30617D64}"/>
          </ac:spMkLst>
        </pc:spChg>
        <pc:spChg chg="mod">
          <ac:chgData name="carmine russo" userId="fd226ecb22d90a81" providerId="LiveId" clId="{765C5184-A38B-496B-A362-C165E5568838}" dt="2026-05-06T10:52:06.340" v="221" actId="1076"/>
          <ac:spMkLst>
            <pc:docMk/>
            <pc:sldMk cId="1136255471" sldId="334"/>
            <ac:spMk id="7" creationId="{2CFADC90-D3D4-B382-DFA6-B4DFD03C63C3}"/>
          </ac:spMkLst>
        </pc:spChg>
      </pc:sldChg>
      <pc:sldChg chg="modSp add mod">
        <pc:chgData name="carmine russo" userId="fd226ecb22d90a81" providerId="LiveId" clId="{765C5184-A38B-496B-A362-C165E5568838}" dt="2026-05-06T10:52:45.060" v="229" actId="14100"/>
        <pc:sldMkLst>
          <pc:docMk/>
          <pc:sldMk cId="3143887050" sldId="335"/>
        </pc:sldMkLst>
        <pc:spChg chg="mod">
          <ac:chgData name="carmine russo" userId="fd226ecb22d90a81" providerId="LiveId" clId="{765C5184-A38B-496B-A362-C165E5568838}" dt="2026-05-06T10:52:45.060" v="229" actId="14100"/>
          <ac:spMkLst>
            <pc:docMk/>
            <pc:sldMk cId="3143887050" sldId="335"/>
            <ac:spMk id="4" creationId="{2B797A44-6320-399C-6665-29D5434B3235}"/>
          </ac:spMkLst>
        </pc:spChg>
        <pc:spChg chg="mod">
          <ac:chgData name="carmine russo" userId="fd226ecb22d90a81" providerId="LiveId" clId="{765C5184-A38B-496B-A362-C165E5568838}" dt="2026-05-05T11:45:59.315" v="35" actId="14100"/>
          <ac:spMkLst>
            <pc:docMk/>
            <pc:sldMk cId="3143887050" sldId="335"/>
            <ac:spMk id="5" creationId="{A535F9A1-73F4-50E0-8684-E4A5D901B0E4}"/>
          </ac:spMkLst>
        </pc:spChg>
        <pc:spChg chg="mod">
          <ac:chgData name="carmine russo" userId="fd226ecb22d90a81" providerId="LiveId" clId="{765C5184-A38B-496B-A362-C165E5568838}" dt="2026-05-05T11:46:04.619" v="36" actId="1076"/>
          <ac:spMkLst>
            <pc:docMk/>
            <pc:sldMk cId="3143887050" sldId="335"/>
            <ac:spMk id="7" creationId="{F153767F-AB8D-F89A-EAA9-FDEAD93E7D5E}"/>
          </ac:spMkLst>
        </pc:spChg>
        <pc:spChg chg="mod">
          <ac:chgData name="carmine russo" userId="fd226ecb22d90a81" providerId="LiveId" clId="{765C5184-A38B-496B-A362-C165E5568838}" dt="2026-05-06T10:52:31.210" v="223" actId="1076"/>
          <ac:spMkLst>
            <pc:docMk/>
            <pc:sldMk cId="3143887050" sldId="335"/>
            <ac:spMk id="8" creationId="{4CA97617-8DEF-B997-8019-AA8FE10CC50F}"/>
          </ac:spMkLst>
        </pc:spChg>
        <pc:spChg chg="mod">
          <ac:chgData name="carmine russo" userId="fd226ecb22d90a81" providerId="LiveId" clId="{765C5184-A38B-496B-A362-C165E5568838}" dt="2026-05-06T10:52:26.089" v="222" actId="1076"/>
          <ac:spMkLst>
            <pc:docMk/>
            <pc:sldMk cId="3143887050" sldId="335"/>
            <ac:spMk id="9" creationId="{57E3B0BF-CB45-F5C8-6E0A-5BF9FEDB0EBF}"/>
          </ac:spMkLst>
        </pc:spChg>
      </pc:sldChg>
      <pc:sldChg chg="modSp add mod">
        <pc:chgData name="carmine russo" userId="fd226ecb22d90a81" providerId="LiveId" clId="{765C5184-A38B-496B-A362-C165E5568838}" dt="2026-05-06T10:53:33.134" v="240" actId="1076"/>
        <pc:sldMkLst>
          <pc:docMk/>
          <pc:sldMk cId="1645261998" sldId="336"/>
        </pc:sldMkLst>
        <pc:spChg chg="mod">
          <ac:chgData name="carmine russo" userId="fd226ecb22d90a81" providerId="LiveId" clId="{765C5184-A38B-496B-A362-C165E5568838}" dt="2026-05-05T11:46:50.473" v="43" actId="1076"/>
          <ac:spMkLst>
            <pc:docMk/>
            <pc:sldMk cId="1645261998" sldId="336"/>
            <ac:spMk id="2" creationId="{DD84CCD1-C02A-662A-131B-66B77257EB06}"/>
          </ac:spMkLst>
        </pc:spChg>
        <pc:spChg chg="mod">
          <ac:chgData name="carmine russo" userId="fd226ecb22d90a81" providerId="LiveId" clId="{765C5184-A38B-496B-A362-C165E5568838}" dt="2026-05-06T10:53:33.134" v="240" actId="1076"/>
          <ac:spMkLst>
            <pc:docMk/>
            <pc:sldMk cId="1645261998" sldId="336"/>
            <ac:spMk id="7" creationId="{69D0BC31-CDA3-FE2B-7462-ED9C976CA92A}"/>
          </ac:spMkLst>
        </pc:spChg>
        <pc:spChg chg="mod">
          <ac:chgData name="carmine russo" userId="fd226ecb22d90a81" providerId="LiveId" clId="{765C5184-A38B-496B-A362-C165E5568838}" dt="2026-05-05T11:46:42.106" v="41" actId="1076"/>
          <ac:spMkLst>
            <pc:docMk/>
            <pc:sldMk cId="1645261998" sldId="336"/>
            <ac:spMk id="9" creationId="{F11825B4-6C8F-0F9F-CFD4-5AE33F093A6D}"/>
          </ac:spMkLst>
        </pc:spChg>
        <pc:spChg chg="mod">
          <ac:chgData name="carmine russo" userId="fd226ecb22d90a81" providerId="LiveId" clId="{765C5184-A38B-496B-A362-C165E5568838}" dt="2026-05-05T11:46:56.878" v="44" actId="1076"/>
          <ac:spMkLst>
            <pc:docMk/>
            <pc:sldMk cId="1645261998" sldId="336"/>
            <ac:spMk id="11" creationId="{1E49FC9E-D2A6-C146-47A2-74242C500BC9}"/>
          </ac:spMkLst>
        </pc:spChg>
        <pc:spChg chg="mod">
          <ac:chgData name="carmine russo" userId="fd226ecb22d90a81" providerId="LiveId" clId="{765C5184-A38B-496B-A362-C165E5568838}" dt="2026-05-05T11:47:08.111" v="45" actId="1076"/>
          <ac:spMkLst>
            <pc:docMk/>
            <pc:sldMk cId="1645261998" sldId="336"/>
            <ac:spMk id="12" creationId="{CE50FA5C-49CB-F68F-4562-929B81D782DD}"/>
          </ac:spMkLst>
        </pc:spChg>
        <pc:picChg chg="mod">
          <ac:chgData name="carmine russo" userId="fd226ecb22d90a81" providerId="LiveId" clId="{765C5184-A38B-496B-A362-C165E5568838}" dt="2026-05-05T11:46:45.693" v="42" actId="1076"/>
          <ac:picMkLst>
            <pc:docMk/>
            <pc:sldMk cId="1645261998" sldId="336"/>
            <ac:picMk id="2050" creationId="{044EC1BE-D171-CC18-CB6A-E57469428032}"/>
          </ac:picMkLst>
        </pc:picChg>
      </pc:sldChg>
      <pc:sldChg chg="modSp add mod">
        <pc:chgData name="carmine russo" userId="fd226ecb22d90a81" providerId="LiveId" clId="{765C5184-A38B-496B-A362-C165E5568838}" dt="2026-05-05T11:45:40.969" v="33" actId="403"/>
        <pc:sldMkLst>
          <pc:docMk/>
          <pc:sldMk cId="4137000488" sldId="337"/>
        </pc:sldMkLst>
        <pc:spChg chg="mod">
          <ac:chgData name="carmine russo" userId="fd226ecb22d90a81" providerId="LiveId" clId="{765C5184-A38B-496B-A362-C165E5568838}" dt="2026-05-05T11:45:40.969" v="33" actId="403"/>
          <ac:spMkLst>
            <pc:docMk/>
            <pc:sldMk cId="4137000488" sldId="337"/>
            <ac:spMk id="8" creationId="{23921E09-13FE-1254-7C1D-9198E0BFF8A8}"/>
          </ac:spMkLst>
        </pc:spChg>
      </pc:sldChg>
      <pc:sldChg chg="add">
        <pc:chgData name="carmine russo" userId="fd226ecb22d90a81" providerId="LiveId" clId="{765C5184-A38B-496B-A362-C165E5568838}" dt="2026-05-05T11:41:39.592" v="3"/>
        <pc:sldMkLst>
          <pc:docMk/>
          <pc:sldMk cId="1061125640" sldId="338"/>
        </pc:sldMkLst>
      </pc:sldChg>
      <pc:sldChg chg="modSp add mod">
        <pc:chgData name="carmine russo" userId="fd226ecb22d90a81" providerId="LiveId" clId="{765C5184-A38B-496B-A362-C165E5568838}" dt="2026-05-05T11:45:01.487" v="27" actId="27636"/>
        <pc:sldMkLst>
          <pc:docMk/>
          <pc:sldMk cId="860026019" sldId="339"/>
        </pc:sldMkLst>
        <pc:spChg chg="mod">
          <ac:chgData name="carmine russo" userId="fd226ecb22d90a81" providerId="LiveId" clId="{765C5184-A38B-496B-A362-C165E5568838}" dt="2026-05-05T11:41:39.703" v="11" actId="27636"/>
          <ac:spMkLst>
            <pc:docMk/>
            <pc:sldMk cId="860026019" sldId="339"/>
            <ac:spMk id="2" creationId="{B4B68922-8DE0-CF5A-6740-F861B0CB19BA}"/>
          </ac:spMkLst>
        </pc:spChg>
        <pc:spChg chg="mod">
          <ac:chgData name="carmine russo" userId="fd226ecb22d90a81" providerId="LiveId" clId="{765C5184-A38B-496B-A362-C165E5568838}" dt="2026-05-05T11:45:01.487" v="27" actId="27636"/>
          <ac:spMkLst>
            <pc:docMk/>
            <pc:sldMk cId="860026019" sldId="339"/>
            <ac:spMk id="3" creationId="{FE57CA4E-C342-3CF8-3CA1-BFDC4BF7AE60}"/>
          </ac:spMkLst>
        </pc:spChg>
      </pc:sldChg>
      <pc:sldChg chg="modSp add del mod">
        <pc:chgData name="carmine russo" userId="fd226ecb22d90a81" providerId="LiveId" clId="{765C5184-A38B-496B-A362-C165E5568838}" dt="2026-05-06T10:54:20.192" v="241" actId="2696"/>
        <pc:sldMkLst>
          <pc:docMk/>
          <pc:sldMk cId="1798379645" sldId="340"/>
        </pc:sldMkLst>
        <pc:spChg chg="mod">
          <ac:chgData name="carmine russo" userId="fd226ecb22d90a81" providerId="LiveId" clId="{765C5184-A38B-496B-A362-C165E5568838}" dt="2026-05-05T11:56:43.549" v="92" actId="404"/>
          <ac:spMkLst>
            <pc:docMk/>
            <pc:sldMk cId="1798379645" sldId="340"/>
            <ac:spMk id="2" creationId="{9C4C4C91-DD68-8CD2-2155-62CC6911D7BF}"/>
          </ac:spMkLst>
        </pc:spChg>
        <pc:spChg chg="mod">
          <ac:chgData name="carmine russo" userId="fd226ecb22d90a81" providerId="LiveId" clId="{765C5184-A38B-496B-A362-C165E5568838}" dt="2026-05-05T11:45:18.109" v="30" actId="403"/>
          <ac:spMkLst>
            <pc:docMk/>
            <pc:sldMk cId="1798379645" sldId="340"/>
            <ac:spMk id="6" creationId="{01359634-F811-8F08-95C4-E314733B6E5E}"/>
          </ac:spMkLst>
        </pc:spChg>
      </pc:sldChg>
      <pc:sldChg chg="modSp add del mod">
        <pc:chgData name="carmine russo" userId="fd226ecb22d90a81" providerId="LiveId" clId="{765C5184-A38B-496B-A362-C165E5568838}" dt="2026-05-05T11:53:40.232" v="86" actId="2696"/>
        <pc:sldMkLst>
          <pc:docMk/>
          <pc:sldMk cId="1632244331" sldId="341"/>
        </pc:sldMkLst>
        <pc:spChg chg="mod">
          <ac:chgData name="carmine russo" userId="fd226ecb22d90a81" providerId="LiveId" clId="{765C5184-A38B-496B-A362-C165E5568838}" dt="2026-05-05T11:48:22.735" v="61" actId="403"/>
          <ac:spMkLst>
            <pc:docMk/>
            <pc:sldMk cId="1632244331" sldId="341"/>
            <ac:spMk id="2" creationId="{9AE08340-D4D1-1629-248D-C9CFC3E8F8B7}"/>
          </ac:spMkLst>
        </pc:spChg>
        <pc:spChg chg="mod">
          <ac:chgData name="carmine russo" userId="fd226ecb22d90a81" providerId="LiveId" clId="{765C5184-A38B-496B-A362-C165E5568838}" dt="2026-05-05T11:48:15.055" v="56" actId="1076"/>
          <ac:spMkLst>
            <pc:docMk/>
            <pc:sldMk cId="1632244331" sldId="341"/>
            <ac:spMk id="3" creationId="{995F7D5D-E0D5-9AF9-DBA9-AF991816D5B6}"/>
          </ac:spMkLst>
        </pc:spChg>
      </pc:sldChg>
      <pc:sldChg chg="modSp add mod">
        <pc:chgData name="carmine russo" userId="fd226ecb22d90a81" providerId="LiveId" clId="{765C5184-A38B-496B-A362-C165E5568838}" dt="2026-05-05T11:49:02.049" v="71" actId="20577"/>
        <pc:sldMkLst>
          <pc:docMk/>
          <pc:sldMk cId="2511307641" sldId="342"/>
        </pc:sldMkLst>
        <pc:spChg chg="mod">
          <ac:chgData name="carmine russo" userId="fd226ecb22d90a81" providerId="LiveId" clId="{765C5184-A38B-496B-A362-C165E5568838}" dt="2026-05-05T11:49:02.049" v="71" actId="20577"/>
          <ac:spMkLst>
            <pc:docMk/>
            <pc:sldMk cId="2511307641" sldId="342"/>
            <ac:spMk id="2" creationId="{C955D9F5-72BC-A06A-0EC8-510D08C5C7E6}"/>
          </ac:spMkLst>
        </pc:spChg>
        <pc:spChg chg="mod">
          <ac:chgData name="carmine russo" userId="fd226ecb22d90a81" providerId="LiveId" clId="{765C5184-A38B-496B-A362-C165E5568838}" dt="2026-05-05T11:48:49.507" v="68" actId="404"/>
          <ac:spMkLst>
            <pc:docMk/>
            <pc:sldMk cId="2511307641" sldId="342"/>
            <ac:spMk id="3" creationId="{161C5B50-7828-FA93-CE14-C8B45BC46A72}"/>
          </ac:spMkLst>
        </pc:spChg>
      </pc:sldChg>
      <pc:sldChg chg="add del">
        <pc:chgData name="carmine russo" userId="fd226ecb22d90a81" providerId="LiveId" clId="{765C5184-A38B-496B-A362-C165E5568838}" dt="2026-05-05T11:52:05.660" v="83" actId="2696"/>
        <pc:sldMkLst>
          <pc:docMk/>
          <pc:sldMk cId="4287915005" sldId="343"/>
        </pc:sldMkLst>
      </pc:sldChg>
      <pc:sldChg chg="add ord">
        <pc:chgData name="carmine russo" userId="fd226ecb22d90a81" providerId="LiveId" clId="{765C5184-A38B-496B-A362-C165E5568838}" dt="2026-05-06T10:59:41.532" v="312"/>
        <pc:sldMkLst>
          <pc:docMk/>
          <pc:sldMk cId="301438552" sldId="344"/>
        </pc:sldMkLst>
      </pc:sldChg>
      <pc:sldChg chg="modSp add mod ord">
        <pc:chgData name="carmine russo" userId="fd226ecb22d90a81" providerId="LiveId" clId="{765C5184-A38B-496B-A362-C165E5568838}" dt="2026-05-05T11:58:16.250" v="96"/>
        <pc:sldMkLst>
          <pc:docMk/>
          <pc:sldMk cId="2901555500" sldId="345"/>
        </pc:sldMkLst>
        <pc:spChg chg="mod">
          <ac:chgData name="carmine russo" userId="fd226ecb22d90a81" providerId="LiveId" clId="{765C5184-A38B-496B-A362-C165E5568838}" dt="2026-05-05T11:49:39.023" v="74" actId="403"/>
          <ac:spMkLst>
            <pc:docMk/>
            <pc:sldMk cId="2901555500" sldId="345"/>
            <ac:spMk id="3" creationId="{0ACDF6EC-2A48-208A-C547-6550F6117ACC}"/>
          </ac:spMkLst>
        </pc:spChg>
      </pc:sldChg>
      <pc:sldChg chg="add">
        <pc:chgData name="carmine russo" userId="fd226ecb22d90a81" providerId="LiveId" clId="{765C5184-A38B-496B-A362-C165E5568838}" dt="2026-05-05T11:41:39.592" v="3"/>
        <pc:sldMkLst>
          <pc:docMk/>
          <pc:sldMk cId="4007635924" sldId="346"/>
        </pc:sldMkLst>
      </pc:sldChg>
      <pc:sldChg chg="modSp add del mod">
        <pc:chgData name="carmine russo" userId="fd226ecb22d90a81" providerId="LiveId" clId="{765C5184-A38B-496B-A362-C165E5568838}" dt="2026-05-05T11:58:19.270" v="97" actId="2696"/>
        <pc:sldMkLst>
          <pc:docMk/>
          <pc:sldMk cId="4155787474" sldId="347"/>
        </pc:sldMkLst>
        <pc:spChg chg="mod">
          <ac:chgData name="carmine russo" userId="fd226ecb22d90a81" providerId="LiveId" clId="{765C5184-A38B-496B-A362-C165E5568838}" dt="2026-05-05T11:42:40.718" v="18" actId="14100"/>
          <ac:spMkLst>
            <pc:docMk/>
            <pc:sldMk cId="4155787474" sldId="347"/>
            <ac:spMk id="2" creationId="{B7354C95-5C3F-980B-F9F9-162D87E2E744}"/>
          </ac:spMkLst>
        </pc:spChg>
        <pc:spChg chg="mod">
          <ac:chgData name="carmine russo" userId="fd226ecb22d90a81" providerId="LiveId" clId="{765C5184-A38B-496B-A362-C165E5568838}" dt="2026-05-05T11:42:52.213" v="20" actId="404"/>
          <ac:spMkLst>
            <pc:docMk/>
            <pc:sldMk cId="4155787474" sldId="347"/>
            <ac:spMk id="3" creationId="{8E6B1494-72C1-5540-353A-E0C7E35B9151}"/>
          </ac:spMkLst>
        </pc:spChg>
      </pc:sldChg>
      <pc:sldChg chg="modSp add mod">
        <pc:chgData name="carmine russo" userId="fd226ecb22d90a81" providerId="LiveId" clId="{765C5184-A38B-496B-A362-C165E5568838}" dt="2026-05-05T11:42:17.527" v="16" actId="404"/>
        <pc:sldMkLst>
          <pc:docMk/>
          <pc:sldMk cId="3021587054" sldId="348"/>
        </pc:sldMkLst>
        <pc:spChg chg="mod">
          <ac:chgData name="carmine russo" userId="fd226ecb22d90a81" providerId="LiveId" clId="{765C5184-A38B-496B-A362-C165E5568838}" dt="2026-05-05T11:42:17.527" v="16" actId="404"/>
          <ac:spMkLst>
            <pc:docMk/>
            <pc:sldMk cId="3021587054" sldId="348"/>
            <ac:spMk id="4" creationId="{443AFBE5-E19D-AC34-2659-97B1D6CF2851}"/>
          </ac:spMkLst>
        </pc:spChg>
        <pc:spChg chg="mod">
          <ac:chgData name="carmine russo" userId="fd226ecb22d90a81" providerId="LiveId" clId="{765C5184-A38B-496B-A362-C165E5568838}" dt="2026-05-05T11:41:39.719" v="14" actId="27636"/>
          <ac:spMkLst>
            <pc:docMk/>
            <pc:sldMk cId="3021587054" sldId="348"/>
            <ac:spMk id="5" creationId="{CB2AF94D-D843-DA7C-C35A-10BDE78B87B5}"/>
          </ac:spMkLst>
        </pc:spChg>
      </pc:sldChg>
      <pc:sldChg chg="add">
        <pc:chgData name="carmine russo" userId="fd226ecb22d90a81" providerId="LiveId" clId="{765C5184-A38B-496B-A362-C165E5568838}" dt="2026-05-05T11:41:39.592" v="3"/>
        <pc:sldMkLst>
          <pc:docMk/>
          <pc:sldMk cId="243897984" sldId="349"/>
        </pc:sldMkLst>
      </pc:sldChg>
      <pc:sldChg chg="add ord">
        <pc:chgData name="carmine russo" userId="fd226ecb22d90a81" providerId="LiveId" clId="{765C5184-A38B-496B-A362-C165E5568838}" dt="2026-05-06T11:00:22.742" v="314"/>
        <pc:sldMkLst>
          <pc:docMk/>
          <pc:sldMk cId="2065454744" sldId="350"/>
        </pc:sldMkLst>
      </pc:sldChg>
      <pc:sldChg chg="addSp delSp modSp new mod modClrScheme chgLayout">
        <pc:chgData name="carmine russo" userId="fd226ecb22d90a81" providerId="LiveId" clId="{765C5184-A38B-496B-A362-C165E5568838}" dt="2026-05-06T10:56:16.501" v="305" actId="20577"/>
        <pc:sldMkLst>
          <pc:docMk/>
          <pc:sldMk cId="3228893734" sldId="351"/>
        </pc:sldMkLst>
        <pc:spChg chg="del mod ord">
          <ac:chgData name="carmine russo" userId="fd226ecb22d90a81" providerId="LiveId" clId="{765C5184-A38B-496B-A362-C165E5568838}" dt="2026-05-06T10:54:55.423" v="243" actId="700"/>
          <ac:spMkLst>
            <pc:docMk/>
            <pc:sldMk cId="3228893734" sldId="351"/>
            <ac:spMk id="2" creationId="{8CE82C22-2C86-2355-AA5B-C61389F1D09C}"/>
          </ac:spMkLst>
        </pc:spChg>
        <pc:spChg chg="del mod">
          <ac:chgData name="carmine russo" userId="fd226ecb22d90a81" providerId="LiveId" clId="{765C5184-A38B-496B-A362-C165E5568838}" dt="2026-05-06T10:54:55.423" v="243" actId="700"/>
          <ac:spMkLst>
            <pc:docMk/>
            <pc:sldMk cId="3228893734" sldId="351"/>
            <ac:spMk id="3" creationId="{AB1B5696-5A16-5A8D-2E54-E1E9104875E3}"/>
          </ac:spMkLst>
        </pc:spChg>
        <pc:spChg chg="add mod ord">
          <ac:chgData name="carmine russo" userId="fd226ecb22d90a81" providerId="LiveId" clId="{765C5184-A38B-496B-A362-C165E5568838}" dt="2026-05-06T10:56:16.501" v="305" actId="20577"/>
          <ac:spMkLst>
            <pc:docMk/>
            <pc:sldMk cId="3228893734" sldId="351"/>
            <ac:spMk id="4" creationId="{4FD9C92D-14FB-3A9E-4BDD-473FF546CD29}"/>
          </ac:spMkLst>
        </pc:spChg>
        <pc:spChg chg="add del mod">
          <ac:chgData name="carmine russo" userId="fd226ecb22d90a81" providerId="LiveId" clId="{765C5184-A38B-496B-A362-C165E5568838}" dt="2026-05-06T10:55:56.907" v="294" actId="700"/>
          <ac:spMkLst>
            <pc:docMk/>
            <pc:sldMk cId="3228893734" sldId="351"/>
            <ac:spMk id="5" creationId="{3409E919-B90D-A4AE-757C-4959D4E323D7}"/>
          </ac:spMkLst>
        </pc:spChg>
      </pc:sldChg>
      <pc:sldMasterChg chg="del delSldLayout">
        <pc:chgData name="carmine russo" userId="fd226ecb22d90a81" providerId="LiveId" clId="{765C5184-A38B-496B-A362-C165E5568838}" dt="2026-05-05T11:51:49.743" v="81" actId="2696"/>
        <pc:sldMasterMkLst>
          <pc:docMk/>
          <pc:sldMasterMk cId="0" sldId="2147483700"/>
        </pc:sldMasterMkLst>
        <pc:sldLayoutChg chg="del">
          <pc:chgData name="carmine russo" userId="fd226ecb22d90a81" providerId="LiveId" clId="{765C5184-A38B-496B-A362-C165E5568838}" dt="2026-05-05T11:51:49.743" v="81" actId="2696"/>
          <pc:sldLayoutMkLst>
            <pc:docMk/>
            <pc:sldMasterMk cId="0" sldId="2147483700"/>
            <pc:sldLayoutMk cId="0" sldId="2147483701"/>
          </pc:sldLayoutMkLst>
        </pc:sldLayoutChg>
        <pc:sldLayoutChg chg="del">
          <pc:chgData name="carmine russo" userId="fd226ecb22d90a81" providerId="LiveId" clId="{765C5184-A38B-496B-A362-C165E5568838}" dt="2026-05-05T11:51:49.743" v="81" actId="2696"/>
          <pc:sldLayoutMkLst>
            <pc:docMk/>
            <pc:sldMasterMk cId="0" sldId="2147483700"/>
            <pc:sldLayoutMk cId="0" sldId="2147483702"/>
          </pc:sldLayoutMkLst>
        </pc:sldLayoutChg>
        <pc:sldLayoutChg chg="del">
          <pc:chgData name="carmine russo" userId="fd226ecb22d90a81" providerId="LiveId" clId="{765C5184-A38B-496B-A362-C165E5568838}" dt="2026-05-05T11:51:49.743" v="81" actId="2696"/>
          <pc:sldLayoutMkLst>
            <pc:docMk/>
            <pc:sldMasterMk cId="0" sldId="2147483700"/>
            <pc:sldLayoutMk cId="0" sldId="2147483703"/>
          </pc:sldLayoutMkLst>
        </pc:sldLayoutChg>
        <pc:sldLayoutChg chg="del">
          <pc:chgData name="carmine russo" userId="fd226ecb22d90a81" providerId="LiveId" clId="{765C5184-A38B-496B-A362-C165E5568838}" dt="2026-05-05T11:51:49.743" v="81" actId="2696"/>
          <pc:sldLayoutMkLst>
            <pc:docMk/>
            <pc:sldMasterMk cId="0" sldId="2147483700"/>
            <pc:sldLayoutMk cId="0" sldId="2147483704"/>
          </pc:sldLayoutMkLst>
        </pc:sldLayoutChg>
        <pc:sldLayoutChg chg="del">
          <pc:chgData name="carmine russo" userId="fd226ecb22d90a81" providerId="LiveId" clId="{765C5184-A38B-496B-A362-C165E5568838}" dt="2026-05-05T11:51:49.743" v="81" actId="2696"/>
          <pc:sldLayoutMkLst>
            <pc:docMk/>
            <pc:sldMasterMk cId="0" sldId="2147483700"/>
            <pc:sldLayoutMk cId="0" sldId="2147483705"/>
          </pc:sldLayoutMkLst>
        </pc:sldLayoutChg>
        <pc:sldLayoutChg chg="del">
          <pc:chgData name="carmine russo" userId="fd226ecb22d90a81" providerId="LiveId" clId="{765C5184-A38B-496B-A362-C165E5568838}" dt="2026-05-05T11:51:49.743" v="81" actId="2696"/>
          <pc:sldLayoutMkLst>
            <pc:docMk/>
            <pc:sldMasterMk cId="0" sldId="2147483700"/>
            <pc:sldLayoutMk cId="0" sldId="2147483706"/>
          </pc:sldLayoutMkLst>
        </pc:sldLayoutChg>
        <pc:sldLayoutChg chg="del">
          <pc:chgData name="carmine russo" userId="fd226ecb22d90a81" providerId="LiveId" clId="{765C5184-A38B-496B-A362-C165E5568838}" dt="2026-05-05T11:51:49.743" v="81" actId="2696"/>
          <pc:sldLayoutMkLst>
            <pc:docMk/>
            <pc:sldMasterMk cId="0" sldId="2147483700"/>
            <pc:sldLayoutMk cId="0" sldId="2147483707"/>
          </pc:sldLayoutMkLst>
        </pc:sldLayoutChg>
        <pc:sldLayoutChg chg="del">
          <pc:chgData name="carmine russo" userId="fd226ecb22d90a81" providerId="LiveId" clId="{765C5184-A38B-496B-A362-C165E5568838}" dt="2026-05-05T11:51:49.743" v="81" actId="2696"/>
          <pc:sldLayoutMkLst>
            <pc:docMk/>
            <pc:sldMasterMk cId="0" sldId="2147483700"/>
            <pc:sldLayoutMk cId="0" sldId="2147483708"/>
          </pc:sldLayoutMkLst>
        </pc:sldLayoutChg>
        <pc:sldLayoutChg chg="del">
          <pc:chgData name="carmine russo" userId="fd226ecb22d90a81" providerId="LiveId" clId="{765C5184-A38B-496B-A362-C165E5568838}" dt="2026-05-05T11:51:49.743" v="81" actId="2696"/>
          <pc:sldLayoutMkLst>
            <pc:docMk/>
            <pc:sldMasterMk cId="0" sldId="2147483700"/>
            <pc:sldLayoutMk cId="0" sldId="2147483709"/>
          </pc:sldLayoutMkLst>
        </pc:sldLayoutChg>
        <pc:sldLayoutChg chg="del">
          <pc:chgData name="carmine russo" userId="fd226ecb22d90a81" providerId="LiveId" clId="{765C5184-A38B-496B-A362-C165E5568838}" dt="2026-05-05T11:51:49.743" v="81" actId="2696"/>
          <pc:sldLayoutMkLst>
            <pc:docMk/>
            <pc:sldMasterMk cId="0" sldId="2147483700"/>
            <pc:sldLayoutMk cId="0" sldId="2147483710"/>
          </pc:sldLayoutMkLst>
        </pc:sldLayoutChg>
        <pc:sldLayoutChg chg="del">
          <pc:chgData name="carmine russo" userId="fd226ecb22d90a81" providerId="LiveId" clId="{765C5184-A38B-496B-A362-C165E5568838}" dt="2026-05-05T11:51:49.743" v="81" actId="2696"/>
          <pc:sldLayoutMkLst>
            <pc:docMk/>
            <pc:sldMasterMk cId="0" sldId="2147483700"/>
            <pc:sldLayoutMk cId="0" sldId="2147483711"/>
          </pc:sldLayoutMkLst>
        </pc:sldLayoutChg>
        <pc:sldLayoutChg chg="del">
          <pc:chgData name="carmine russo" userId="fd226ecb22d90a81" providerId="LiveId" clId="{765C5184-A38B-496B-A362-C165E5568838}" dt="2026-05-05T11:51:49.743" v="81" actId="2696"/>
          <pc:sldLayoutMkLst>
            <pc:docMk/>
            <pc:sldMasterMk cId="0" sldId="2147483700"/>
            <pc:sldLayoutMk cId="0" sldId="214748371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2949678" cy="49835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5348" y="1"/>
            <a:ext cx="2950765" cy="498358"/>
          </a:xfrm>
          <a:prstGeom prst="rect">
            <a:avLst/>
          </a:prstGeom>
        </p:spPr>
        <p:txBody>
          <a:bodyPr vert="horz" lIns="91440" tIns="45720" rIns="91440" bIns="45720" rtlCol="0"/>
          <a:lstStyle>
            <a:lvl1pPr algn="r">
              <a:defRPr sz="1200"/>
            </a:lvl1pPr>
          </a:lstStyle>
          <a:p>
            <a:fld id="{F72BCCDE-386F-4E80-9288-DDC03809476E}" type="datetimeFigureOut">
              <a:rPr lang="it-IT" smtClean="0"/>
              <a:t>06/05/2026</a:t>
            </a:fld>
            <a:endParaRPr lang="it-IT"/>
          </a:p>
        </p:txBody>
      </p:sp>
      <p:sp>
        <p:nvSpPr>
          <p:cNvPr id="4" name="Segnaposto immagine diapositiva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0611" y="4784234"/>
            <a:ext cx="5445978" cy="3912687"/>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40981"/>
            <a:ext cx="2949678" cy="49835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5348" y="9440981"/>
            <a:ext cx="2950765" cy="498357"/>
          </a:xfrm>
          <a:prstGeom prst="rect">
            <a:avLst/>
          </a:prstGeom>
        </p:spPr>
        <p:txBody>
          <a:bodyPr vert="horz" lIns="91440" tIns="45720" rIns="91440" bIns="45720" rtlCol="0" anchor="b"/>
          <a:lstStyle>
            <a:lvl1pPr algn="r">
              <a:defRPr sz="1200"/>
            </a:lvl1pPr>
          </a:lstStyle>
          <a:p>
            <a:fld id="{44800930-B114-4221-9983-A77A64F60D02}" type="slidenum">
              <a:rPr lang="it-IT" smtClean="0"/>
              <a:t>‹N›</a:t>
            </a:fld>
            <a:endParaRPr lang="it-IT"/>
          </a:p>
        </p:txBody>
      </p:sp>
    </p:spTree>
    <p:extLst>
      <p:ext uri="{BB962C8B-B14F-4D97-AF65-F5344CB8AC3E}">
        <p14:creationId xmlns:p14="http://schemas.microsoft.com/office/powerpoint/2010/main" val="853935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933436F-CA04-459E-852A-167D4F7AC68C}" type="slidenum">
              <a:rPr lang="it-IT" smtClean="0"/>
              <a:t>39</a:t>
            </a:fld>
            <a:endParaRPr lang="it-IT"/>
          </a:p>
        </p:txBody>
      </p:sp>
    </p:spTree>
    <p:extLst>
      <p:ext uri="{BB962C8B-B14F-4D97-AF65-F5344CB8AC3E}">
        <p14:creationId xmlns:p14="http://schemas.microsoft.com/office/powerpoint/2010/main" val="3189371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933436F-CA04-459E-852A-167D4F7AC68C}" type="slidenum">
              <a:rPr lang="it-IT" smtClean="0"/>
              <a:t>54</a:t>
            </a:fld>
            <a:endParaRPr lang="it-IT"/>
          </a:p>
        </p:txBody>
      </p:sp>
    </p:spTree>
    <p:extLst>
      <p:ext uri="{BB962C8B-B14F-4D97-AF65-F5344CB8AC3E}">
        <p14:creationId xmlns:p14="http://schemas.microsoft.com/office/powerpoint/2010/main" val="4177905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933436F-CA04-459E-852A-167D4F7AC68C}" type="slidenum">
              <a:rPr lang="it-IT" smtClean="0"/>
              <a:t>55</a:t>
            </a:fld>
            <a:endParaRPr lang="it-IT"/>
          </a:p>
        </p:txBody>
      </p:sp>
    </p:spTree>
    <p:extLst>
      <p:ext uri="{BB962C8B-B14F-4D97-AF65-F5344CB8AC3E}">
        <p14:creationId xmlns:p14="http://schemas.microsoft.com/office/powerpoint/2010/main" val="3542393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933436F-CA04-459E-852A-167D4F7AC68C}" type="slidenum">
              <a:rPr lang="it-IT" smtClean="0"/>
              <a:t>56</a:t>
            </a:fld>
            <a:endParaRPr lang="it-IT"/>
          </a:p>
        </p:txBody>
      </p:sp>
    </p:spTree>
    <p:extLst>
      <p:ext uri="{BB962C8B-B14F-4D97-AF65-F5344CB8AC3E}">
        <p14:creationId xmlns:p14="http://schemas.microsoft.com/office/powerpoint/2010/main" val="84336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933436F-CA04-459E-852A-167D4F7AC68C}" type="slidenum">
              <a:rPr lang="it-IT" smtClean="0"/>
              <a:t>57</a:t>
            </a:fld>
            <a:endParaRPr lang="it-IT"/>
          </a:p>
        </p:txBody>
      </p:sp>
    </p:spTree>
    <p:extLst>
      <p:ext uri="{BB962C8B-B14F-4D97-AF65-F5344CB8AC3E}">
        <p14:creationId xmlns:p14="http://schemas.microsoft.com/office/powerpoint/2010/main" val="1338574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933436F-CA04-459E-852A-167D4F7AC68C}" type="slidenum">
              <a:rPr lang="it-IT" smtClean="0"/>
              <a:t>61</a:t>
            </a:fld>
            <a:endParaRPr lang="it-IT"/>
          </a:p>
        </p:txBody>
      </p:sp>
    </p:spTree>
    <p:extLst>
      <p:ext uri="{BB962C8B-B14F-4D97-AF65-F5344CB8AC3E}">
        <p14:creationId xmlns:p14="http://schemas.microsoft.com/office/powerpoint/2010/main" val="1345964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933436F-CA04-459E-852A-167D4F7AC68C}" type="slidenum">
              <a:rPr lang="it-IT" smtClean="0"/>
              <a:t>40</a:t>
            </a:fld>
            <a:endParaRPr lang="it-IT"/>
          </a:p>
        </p:txBody>
      </p:sp>
    </p:spTree>
    <p:extLst>
      <p:ext uri="{BB962C8B-B14F-4D97-AF65-F5344CB8AC3E}">
        <p14:creationId xmlns:p14="http://schemas.microsoft.com/office/powerpoint/2010/main" val="1981802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933436F-CA04-459E-852A-167D4F7AC68C}" type="slidenum">
              <a:rPr lang="it-IT" smtClean="0"/>
              <a:t>41</a:t>
            </a:fld>
            <a:endParaRPr lang="it-IT"/>
          </a:p>
        </p:txBody>
      </p:sp>
    </p:spTree>
    <p:extLst>
      <p:ext uri="{BB962C8B-B14F-4D97-AF65-F5344CB8AC3E}">
        <p14:creationId xmlns:p14="http://schemas.microsoft.com/office/powerpoint/2010/main" val="4143055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933436F-CA04-459E-852A-167D4F7AC68C}" type="slidenum">
              <a:rPr lang="it-IT" smtClean="0"/>
              <a:t>42</a:t>
            </a:fld>
            <a:endParaRPr lang="it-IT"/>
          </a:p>
        </p:txBody>
      </p:sp>
    </p:spTree>
    <p:extLst>
      <p:ext uri="{BB962C8B-B14F-4D97-AF65-F5344CB8AC3E}">
        <p14:creationId xmlns:p14="http://schemas.microsoft.com/office/powerpoint/2010/main" val="2285322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933436F-CA04-459E-852A-167D4F7AC68C}" type="slidenum">
              <a:rPr lang="it-IT" smtClean="0"/>
              <a:t>43</a:t>
            </a:fld>
            <a:endParaRPr lang="it-IT"/>
          </a:p>
        </p:txBody>
      </p:sp>
    </p:spTree>
    <p:extLst>
      <p:ext uri="{BB962C8B-B14F-4D97-AF65-F5344CB8AC3E}">
        <p14:creationId xmlns:p14="http://schemas.microsoft.com/office/powerpoint/2010/main" val="1278684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933436F-CA04-459E-852A-167D4F7AC68C}" type="slidenum">
              <a:rPr lang="it-IT" smtClean="0"/>
              <a:t>44</a:t>
            </a:fld>
            <a:endParaRPr lang="it-IT"/>
          </a:p>
        </p:txBody>
      </p:sp>
    </p:spTree>
    <p:extLst>
      <p:ext uri="{BB962C8B-B14F-4D97-AF65-F5344CB8AC3E}">
        <p14:creationId xmlns:p14="http://schemas.microsoft.com/office/powerpoint/2010/main" val="1154477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933436F-CA04-459E-852A-167D4F7AC68C}" type="slidenum">
              <a:rPr lang="it-IT" smtClean="0"/>
              <a:t>45</a:t>
            </a:fld>
            <a:endParaRPr lang="it-IT"/>
          </a:p>
        </p:txBody>
      </p:sp>
    </p:spTree>
    <p:extLst>
      <p:ext uri="{BB962C8B-B14F-4D97-AF65-F5344CB8AC3E}">
        <p14:creationId xmlns:p14="http://schemas.microsoft.com/office/powerpoint/2010/main" val="4057118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933436F-CA04-459E-852A-167D4F7AC68C}" type="slidenum">
              <a:rPr lang="it-IT" smtClean="0"/>
              <a:t>46</a:t>
            </a:fld>
            <a:endParaRPr lang="it-IT"/>
          </a:p>
        </p:txBody>
      </p:sp>
    </p:spTree>
    <p:extLst>
      <p:ext uri="{BB962C8B-B14F-4D97-AF65-F5344CB8AC3E}">
        <p14:creationId xmlns:p14="http://schemas.microsoft.com/office/powerpoint/2010/main" val="2452607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933436F-CA04-459E-852A-167D4F7AC68C}" type="slidenum">
              <a:rPr lang="it-IT" smtClean="0"/>
              <a:t>52</a:t>
            </a:fld>
            <a:endParaRPr lang="it-IT"/>
          </a:p>
        </p:txBody>
      </p:sp>
    </p:spTree>
    <p:extLst>
      <p:ext uri="{BB962C8B-B14F-4D97-AF65-F5344CB8AC3E}">
        <p14:creationId xmlns:p14="http://schemas.microsoft.com/office/powerpoint/2010/main" val="2229748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005120" y="451080"/>
            <a:ext cx="18093240" cy="1888200"/>
          </a:xfrm>
          <a:prstGeom prst="rect">
            <a:avLst/>
          </a:prstGeom>
        </p:spPr>
        <p:txBody>
          <a:bodyPr lIns="0" tIns="0" rIns="0" bIns="0" anchor="ctr">
            <a:spAutoFit/>
          </a:bodyPr>
          <a:lstStyle/>
          <a:p>
            <a:pPr algn="ctr"/>
            <a:endParaRPr lang="it-IT" sz="1800" b="0" strike="noStrike" spc="-1">
              <a:latin typeface="Calibri"/>
            </a:endParaRPr>
          </a:p>
        </p:txBody>
      </p:sp>
      <p:sp>
        <p:nvSpPr>
          <p:cNvPr id="32" name="PlaceHolder 2"/>
          <p:cNvSpPr>
            <a:spLocks noGrp="1"/>
          </p:cNvSpPr>
          <p:nvPr>
            <p:ph type="body"/>
          </p:nvPr>
        </p:nvSpPr>
        <p:spPr>
          <a:xfrm>
            <a:off x="1005120" y="2646360"/>
            <a:ext cx="18093240" cy="3128400"/>
          </a:xfrm>
          <a:prstGeom prst="rect">
            <a:avLst/>
          </a:prstGeom>
        </p:spPr>
        <p:txBody>
          <a:bodyPr lIns="0" tIns="0" rIns="0" bIns="0">
            <a:normAutofit/>
          </a:bodyPr>
          <a:lstStyle/>
          <a:p>
            <a:endParaRPr lang="it-IT" sz="1800" b="0" strike="noStrike" spc="-1">
              <a:latin typeface="Calibri"/>
            </a:endParaRPr>
          </a:p>
        </p:txBody>
      </p:sp>
      <p:sp>
        <p:nvSpPr>
          <p:cNvPr id="33" name="PlaceHolder 3"/>
          <p:cNvSpPr>
            <a:spLocks noGrp="1"/>
          </p:cNvSpPr>
          <p:nvPr>
            <p:ph type="body"/>
          </p:nvPr>
        </p:nvSpPr>
        <p:spPr>
          <a:xfrm>
            <a:off x="1005120" y="6072480"/>
            <a:ext cx="18093240" cy="3128400"/>
          </a:xfrm>
          <a:prstGeom prst="rect">
            <a:avLst/>
          </a:prstGeom>
        </p:spPr>
        <p:txBody>
          <a:bodyPr lIns="0" tIns="0" rIns="0" bIns="0">
            <a:normAutofit/>
          </a:bodyPr>
          <a:lstStyle/>
          <a:p>
            <a:endParaRPr lang="it-IT" sz="1800" b="0" strike="noStrike" spc="-1">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005120" y="451080"/>
            <a:ext cx="18093240" cy="1888200"/>
          </a:xfrm>
          <a:prstGeom prst="rect">
            <a:avLst/>
          </a:prstGeom>
        </p:spPr>
        <p:txBody>
          <a:bodyPr lIns="0" tIns="0" rIns="0" bIns="0" anchor="ctr">
            <a:spAutoFit/>
          </a:bodyPr>
          <a:lstStyle/>
          <a:p>
            <a:pPr algn="ctr"/>
            <a:endParaRPr lang="it-IT" sz="1800" b="0" strike="noStrike" spc="-1">
              <a:latin typeface="Calibri"/>
            </a:endParaRPr>
          </a:p>
        </p:txBody>
      </p:sp>
      <p:sp>
        <p:nvSpPr>
          <p:cNvPr id="35" name="PlaceHolder 2"/>
          <p:cNvSpPr>
            <a:spLocks noGrp="1"/>
          </p:cNvSpPr>
          <p:nvPr>
            <p:ph type="body"/>
          </p:nvPr>
        </p:nvSpPr>
        <p:spPr>
          <a:xfrm>
            <a:off x="1005120" y="2646360"/>
            <a:ext cx="8829360" cy="3128400"/>
          </a:xfrm>
          <a:prstGeom prst="rect">
            <a:avLst/>
          </a:prstGeom>
        </p:spPr>
        <p:txBody>
          <a:bodyPr lIns="0" tIns="0" rIns="0" bIns="0">
            <a:normAutofit/>
          </a:bodyPr>
          <a:lstStyle/>
          <a:p>
            <a:endParaRPr lang="it-IT" sz="1800" b="0" strike="noStrike" spc="-1">
              <a:latin typeface="Calibri"/>
            </a:endParaRPr>
          </a:p>
        </p:txBody>
      </p:sp>
      <p:sp>
        <p:nvSpPr>
          <p:cNvPr id="36" name="PlaceHolder 3"/>
          <p:cNvSpPr>
            <a:spLocks noGrp="1"/>
          </p:cNvSpPr>
          <p:nvPr>
            <p:ph type="body"/>
          </p:nvPr>
        </p:nvSpPr>
        <p:spPr>
          <a:xfrm>
            <a:off x="10276200" y="2646360"/>
            <a:ext cx="8829360" cy="3128400"/>
          </a:xfrm>
          <a:prstGeom prst="rect">
            <a:avLst/>
          </a:prstGeom>
        </p:spPr>
        <p:txBody>
          <a:bodyPr lIns="0" tIns="0" rIns="0" bIns="0">
            <a:normAutofit/>
          </a:bodyPr>
          <a:lstStyle/>
          <a:p>
            <a:endParaRPr lang="it-IT" sz="1800" b="0" strike="noStrike" spc="-1">
              <a:latin typeface="Calibri"/>
            </a:endParaRPr>
          </a:p>
        </p:txBody>
      </p:sp>
      <p:sp>
        <p:nvSpPr>
          <p:cNvPr id="37" name="PlaceHolder 4"/>
          <p:cNvSpPr>
            <a:spLocks noGrp="1"/>
          </p:cNvSpPr>
          <p:nvPr>
            <p:ph type="body"/>
          </p:nvPr>
        </p:nvSpPr>
        <p:spPr>
          <a:xfrm>
            <a:off x="1005120" y="6072480"/>
            <a:ext cx="8829360" cy="3128400"/>
          </a:xfrm>
          <a:prstGeom prst="rect">
            <a:avLst/>
          </a:prstGeom>
        </p:spPr>
        <p:txBody>
          <a:bodyPr lIns="0" tIns="0" rIns="0" bIns="0">
            <a:normAutofit/>
          </a:bodyPr>
          <a:lstStyle/>
          <a:p>
            <a:endParaRPr lang="it-IT" sz="1800" b="0" strike="noStrike" spc="-1">
              <a:latin typeface="Calibri"/>
            </a:endParaRPr>
          </a:p>
        </p:txBody>
      </p:sp>
      <p:sp>
        <p:nvSpPr>
          <p:cNvPr id="38" name="PlaceHolder 5"/>
          <p:cNvSpPr>
            <a:spLocks noGrp="1"/>
          </p:cNvSpPr>
          <p:nvPr>
            <p:ph type="body"/>
          </p:nvPr>
        </p:nvSpPr>
        <p:spPr>
          <a:xfrm>
            <a:off x="10276200" y="6072480"/>
            <a:ext cx="8829360" cy="3128400"/>
          </a:xfrm>
          <a:prstGeom prst="rect">
            <a:avLst/>
          </a:prstGeom>
        </p:spPr>
        <p:txBody>
          <a:bodyPr lIns="0" tIns="0" rIns="0" bIns="0">
            <a:normAutofit/>
          </a:bodyPr>
          <a:lstStyle/>
          <a:p>
            <a:endParaRPr lang="it-IT" sz="1800" b="0" strike="noStrike" spc="-1">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1005120" y="451080"/>
            <a:ext cx="18093240" cy="1888200"/>
          </a:xfrm>
          <a:prstGeom prst="rect">
            <a:avLst/>
          </a:prstGeom>
        </p:spPr>
        <p:txBody>
          <a:bodyPr lIns="0" tIns="0" rIns="0" bIns="0" anchor="ctr">
            <a:spAutoFit/>
          </a:bodyPr>
          <a:lstStyle/>
          <a:p>
            <a:pPr algn="ctr"/>
            <a:endParaRPr lang="it-IT" sz="1800" b="0" strike="noStrike" spc="-1">
              <a:latin typeface="Calibri"/>
            </a:endParaRPr>
          </a:p>
        </p:txBody>
      </p:sp>
      <p:sp>
        <p:nvSpPr>
          <p:cNvPr id="40" name="PlaceHolder 2"/>
          <p:cNvSpPr>
            <a:spLocks noGrp="1"/>
          </p:cNvSpPr>
          <p:nvPr>
            <p:ph type="body"/>
          </p:nvPr>
        </p:nvSpPr>
        <p:spPr>
          <a:xfrm>
            <a:off x="1005120" y="2646360"/>
            <a:ext cx="5825880" cy="3128400"/>
          </a:xfrm>
          <a:prstGeom prst="rect">
            <a:avLst/>
          </a:prstGeom>
        </p:spPr>
        <p:txBody>
          <a:bodyPr lIns="0" tIns="0" rIns="0" bIns="0">
            <a:normAutofit/>
          </a:bodyPr>
          <a:lstStyle/>
          <a:p>
            <a:endParaRPr lang="it-IT" sz="1800" b="0" strike="noStrike" spc="-1">
              <a:latin typeface="Calibri"/>
            </a:endParaRPr>
          </a:p>
        </p:txBody>
      </p:sp>
      <p:sp>
        <p:nvSpPr>
          <p:cNvPr id="41" name="PlaceHolder 3"/>
          <p:cNvSpPr>
            <a:spLocks noGrp="1"/>
          </p:cNvSpPr>
          <p:nvPr>
            <p:ph type="body"/>
          </p:nvPr>
        </p:nvSpPr>
        <p:spPr>
          <a:xfrm>
            <a:off x="7122600" y="2646360"/>
            <a:ext cx="5825880" cy="3128400"/>
          </a:xfrm>
          <a:prstGeom prst="rect">
            <a:avLst/>
          </a:prstGeom>
        </p:spPr>
        <p:txBody>
          <a:bodyPr lIns="0" tIns="0" rIns="0" bIns="0">
            <a:normAutofit/>
          </a:bodyPr>
          <a:lstStyle/>
          <a:p>
            <a:endParaRPr lang="it-IT" sz="1800" b="0" strike="noStrike" spc="-1">
              <a:latin typeface="Calibri"/>
            </a:endParaRPr>
          </a:p>
        </p:txBody>
      </p:sp>
      <p:sp>
        <p:nvSpPr>
          <p:cNvPr id="42" name="PlaceHolder 4"/>
          <p:cNvSpPr>
            <a:spLocks noGrp="1"/>
          </p:cNvSpPr>
          <p:nvPr>
            <p:ph type="body"/>
          </p:nvPr>
        </p:nvSpPr>
        <p:spPr>
          <a:xfrm>
            <a:off x="13240080" y="2646360"/>
            <a:ext cx="5825880" cy="3128400"/>
          </a:xfrm>
          <a:prstGeom prst="rect">
            <a:avLst/>
          </a:prstGeom>
        </p:spPr>
        <p:txBody>
          <a:bodyPr lIns="0" tIns="0" rIns="0" bIns="0">
            <a:normAutofit/>
          </a:bodyPr>
          <a:lstStyle/>
          <a:p>
            <a:endParaRPr lang="it-IT" sz="1800" b="0" strike="noStrike" spc="-1">
              <a:latin typeface="Calibri"/>
            </a:endParaRPr>
          </a:p>
        </p:txBody>
      </p:sp>
      <p:sp>
        <p:nvSpPr>
          <p:cNvPr id="43" name="PlaceHolder 5"/>
          <p:cNvSpPr>
            <a:spLocks noGrp="1"/>
          </p:cNvSpPr>
          <p:nvPr>
            <p:ph type="body"/>
          </p:nvPr>
        </p:nvSpPr>
        <p:spPr>
          <a:xfrm>
            <a:off x="1005120" y="6072480"/>
            <a:ext cx="5825880" cy="3128400"/>
          </a:xfrm>
          <a:prstGeom prst="rect">
            <a:avLst/>
          </a:prstGeom>
        </p:spPr>
        <p:txBody>
          <a:bodyPr lIns="0" tIns="0" rIns="0" bIns="0">
            <a:normAutofit/>
          </a:bodyPr>
          <a:lstStyle/>
          <a:p>
            <a:endParaRPr lang="it-IT" sz="1800" b="0" strike="noStrike" spc="-1">
              <a:latin typeface="Calibri"/>
            </a:endParaRPr>
          </a:p>
        </p:txBody>
      </p:sp>
      <p:sp>
        <p:nvSpPr>
          <p:cNvPr id="44" name="PlaceHolder 6"/>
          <p:cNvSpPr>
            <a:spLocks noGrp="1"/>
          </p:cNvSpPr>
          <p:nvPr>
            <p:ph type="body"/>
          </p:nvPr>
        </p:nvSpPr>
        <p:spPr>
          <a:xfrm>
            <a:off x="7122600" y="6072480"/>
            <a:ext cx="5825880" cy="3128400"/>
          </a:xfrm>
          <a:prstGeom prst="rect">
            <a:avLst/>
          </a:prstGeom>
        </p:spPr>
        <p:txBody>
          <a:bodyPr lIns="0" tIns="0" rIns="0" bIns="0">
            <a:normAutofit/>
          </a:bodyPr>
          <a:lstStyle/>
          <a:p>
            <a:endParaRPr lang="it-IT" sz="1800" b="0" strike="noStrike" spc="-1">
              <a:latin typeface="Calibri"/>
            </a:endParaRPr>
          </a:p>
        </p:txBody>
      </p:sp>
      <p:sp>
        <p:nvSpPr>
          <p:cNvPr id="45" name="PlaceHolder 7"/>
          <p:cNvSpPr>
            <a:spLocks noGrp="1"/>
          </p:cNvSpPr>
          <p:nvPr>
            <p:ph type="body"/>
          </p:nvPr>
        </p:nvSpPr>
        <p:spPr>
          <a:xfrm>
            <a:off x="13240080" y="6072480"/>
            <a:ext cx="5825880" cy="3128400"/>
          </a:xfrm>
          <a:prstGeom prst="rect">
            <a:avLst/>
          </a:prstGeom>
        </p:spPr>
        <p:txBody>
          <a:bodyPr lIns="0" tIns="0" rIns="0" bIns="0">
            <a:normAutofit/>
          </a:bodyPr>
          <a:lstStyle/>
          <a:p>
            <a:endParaRPr lang="it-IT" sz="1800" b="0" strike="noStrike" spc="-1">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2FACA3A-F8DF-42E2-95D4-812426CBD50A}" type="datetimeFigureOut">
              <a:rPr lang="it-IT" smtClean="0"/>
              <a:t>06/05/2026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FA1F45B-8756-4C8D-B7F7-98802B3D3F92}" type="slidenum">
              <a:rPr lang="it-IT" smtClean="0"/>
              <a:t>‹N›</a:t>
            </a:fld>
            <a:endParaRPr lang="it-IT"/>
          </a:p>
        </p:txBody>
      </p:sp>
    </p:spTree>
    <p:extLst>
      <p:ext uri="{BB962C8B-B14F-4D97-AF65-F5344CB8AC3E}">
        <p14:creationId xmlns:p14="http://schemas.microsoft.com/office/powerpoint/2010/main" val="1144459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Diapositiva titolo">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20104100" cy="11309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sz="2968"/>
          </a:p>
        </p:txBody>
      </p:sp>
      <p:sp>
        <p:nvSpPr>
          <p:cNvPr id="2" name="Title 1"/>
          <p:cNvSpPr>
            <a:spLocks noGrp="1"/>
          </p:cNvSpPr>
          <p:nvPr>
            <p:ph type="ctrTitle"/>
          </p:nvPr>
        </p:nvSpPr>
        <p:spPr>
          <a:xfrm>
            <a:off x="995153" y="1270557"/>
            <a:ext cx="17779563" cy="5529016"/>
          </a:xfrm>
        </p:spPr>
        <p:txBody>
          <a:bodyPr anchor="b">
            <a:noAutofit/>
          </a:bodyPr>
          <a:lstStyle>
            <a:lvl1pPr algn="l">
              <a:lnSpc>
                <a:spcPct val="80000"/>
              </a:lnSpc>
              <a:defRPr sz="14511" spc="-198" baseline="0">
                <a:solidFill>
                  <a:srgbClr val="FFFFFF"/>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700" y="6937450"/>
            <a:ext cx="15216919" cy="2714244"/>
          </a:xfrm>
        </p:spPr>
        <p:txBody>
          <a:bodyPr>
            <a:normAutofit/>
          </a:bodyPr>
          <a:lstStyle>
            <a:lvl1pPr marL="0" indent="0" algn="l">
              <a:buNone/>
              <a:defRPr sz="5277">
                <a:solidFill>
                  <a:schemeClr val="bg1"/>
                </a:solidFill>
                <a:latin typeface="+mj-lt"/>
              </a:defRPr>
            </a:lvl1pPr>
            <a:lvl2pPr marL="753923" indent="0" algn="ctr">
              <a:buNone/>
              <a:defRPr sz="4617"/>
            </a:lvl2pPr>
            <a:lvl3pPr marL="1507846" indent="0" algn="ctr">
              <a:buNone/>
              <a:defRPr sz="3958"/>
            </a:lvl3pPr>
            <a:lvl4pPr marL="2261768" indent="0" algn="ctr">
              <a:buNone/>
              <a:defRPr sz="3298"/>
            </a:lvl4pPr>
            <a:lvl5pPr marL="3015691" indent="0" algn="ctr">
              <a:buNone/>
              <a:defRPr sz="3298"/>
            </a:lvl5pPr>
            <a:lvl6pPr marL="3769614" indent="0" algn="ctr">
              <a:buNone/>
              <a:defRPr sz="3298"/>
            </a:lvl6pPr>
            <a:lvl7pPr marL="4523537" indent="0" algn="ctr">
              <a:buNone/>
              <a:defRPr sz="3298"/>
            </a:lvl7pPr>
            <a:lvl8pPr marL="5277460" indent="0" algn="ctr">
              <a:buNone/>
              <a:defRPr sz="3298"/>
            </a:lvl8pPr>
            <a:lvl9pPr marL="6031382" indent="0" algn="ctr">
              <a:buNone/>
              <a:defRPr sz="3298"/>
            </a:lvl9pPr>
          </a:lstStyle>
          <a:p>
            <a:r>
              <a:rPr lang="it-IT"/>
              <a:t>Fare clic per modificare lo stile del sottotitolo dello schema</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48A87A34-81AB-432B-8DAE-1953F412C126}" type="datetimeFigureOut">
              <a:rPr lang="en-US" smtClean="0"/>
              <a:t>5/6/2026</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6D22F896-40B5-4ADD-8801-0D06FADFA095}" type="slidenum">
              <a:rPr lang="en-US" smtClean="0"/>
              <a:t>‹N›</a:t>
            </a:fld>
            <a:endParaRPr lang="en-US" dirty="0"/>
          </a:p>
        </p:txBody>
      </p:sp>
    </p:spTree>
    <p:extLst>
      <p:ext uri="{BB962C8B-B14F-4D97-AF65-F5344CB8AC3E}">
        <p14:creationId xmlns:p14="http://schemas.microsoft.com/office/powerpoint/2010/main" val="1502273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15778" y="3364881"/>
            <a:ext cx="7689818" cy="1192940"/>
          </a:xfrm>
        </p:spPr>
        <p:txBody>
          <a:bodyPr anchor="ctr">
            <a:normAutofit/>
          </a:bodyPr>
          <a:lstStyle>
            <a:lvl1pPr marL="0" indent="0">
              <a:buNone/>
              <a:defRPr sz="3628" b="0" cap="all" baseline="0">
                <a:solidFill>
                  <a:schemeClr val="tx1">
                    <a:lumMod val="85000"/>
                    <a:lumOff val="15000"/>
                  </a:schemeClr>
                </a:solidFill>
                <a:latin typeface="+mj-lt"/>
              </a:defRPr>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it-IT"/>
              <a:t>Fare clic per modificare gli stili del testo dello schema</a:t>
            </a:r>
          </a:p>
        </p:txBody>
      </p:sp>
      <p:sp>
        <p:nvSpPr>
          <p:cNvPr id="4" name="Content Placeholder 3"/>
          <p:cNvSpPr>
            <a:spLocks noGrp="1"/>
          </p:cNvSpPr>
          <p:nvPr>
            <p:ph sz="half" idx="2"/>
          </p:nvPr>
        </p:nvSpPr>
        <p:spPr>
          <a:xfrm>
            <a:off x="1115778" y="4540039"/>
            <a:ext cx="7689818" cy="5277697"/>
          </a:xfrm>
        </p:spPr>
        <p:txBody>
          <a:bodyPr/>
          <a:lstStyle>
            <a:lvl1pPr>
              <a:defRPr sz="3958"/>
            </a:lvl1pPr>
            <a:lvl2pPr>
              <a:defRPr sz="3298"/>
            </a:lvl2pPr>
            <a:lvl3pPr>
              <a:defRPr sz="2968"/>
            </a:lvl3pPr>
            <a:lvl4pPr>
              <a:defRPr sz="2638"/>
            </a:lvl4pPr>
            <a:lvl5pPr>
              <a:defRPr sz="2638"/>
            </a:lvl5pPr>
            <a:lvl6pPr>
              <a:defRPr sz="2638"/>
            </a:lvl6pPr>
            <a:lvl7pPr>
              <a:defRPr sz="2638"/>
            </a:lvl7pPr>
            <a:lvl8pPr>
              <a:defRPr sz="2638"/>
            </a:lvl8pPr>
            <a:lvl9pPr>
              <a:defRPr sz="2638"/>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9906295" y="3361530"/>
            <a:ext cx="7689818" cy="1191252"/>
          </a:xfrm>
        </p:spPr>
        <p:txBody>
          <a:bodyPr anchor="ctr">
            <a:normAutofit/>
          </a:bodyPr>
          <a:lstStyle>
            <a:lvl1pPr marL="0" indent="0">
              <a:buNone/>
              <a:defRPr sz="3628" b="0" cap="all" baseline="0">
                <a:solidFill>
                  <a:schemeClr val="tx1">
                    <a:lumMod val="85000"/>
                    <a:lumOff val="15000"/>
                  </a:schemeClr>
                </a:solidFill>
                <a:latin typeface="+mj-lt"/>
              </a:defRPr>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it-IT"/>
              <a:t>Fare clic per modificare gli stili del testo dello schema</a:t>
            </a:r>
          </a:p>
        </p:txBody>
      </p:sp>
      <p:sp>
        <p:nvSpPr>
          <p:cNvPr id="6" name="Content Placeholder 5"/>
          <p:cNvSpPr>
            <a:spLocks noGrp="1"/>
          </p:cNvSpPr>
          <p:nvPr>
            <p:ph sz="quarter" idx="4"/>
          </p:nvPr>
        </p:nvSpPr>
        <p:spPr>
          <a:xfrm>
            <a:off x="9906295" y="4536586"/>
            <a:ext cx="7689818" cy="5277697"/>
          </a:xfrm>
        </p:spPr>
        <p:txBody>
          <a:bodyPr/>
          <a:lstStyle>
            <a:lvl1pPr>
              <a:defRPr sz="3958"/>
            </a:lvl1pPr>
            <a:lvl2pPr>
              <a:defRPr sz="3298"/>
            </a:lvl2pPr>
            <a:lvl3pPr>
              <a:defRPr sz="2968"/>
            </a:lvl3pPr>
            <a:lvl4pPr>
              <a:defRPr sz="2638"/>
            </a:lvl4pPr>
            <a:lvl5pPr>
              <a:defRPr sz="2638"/>
            </a:lvl5pPr>
            <a:lvl6pPr>
              <a:defRPr sz="2638"/>
            </a:lvl6pPr>
            <a:lvl7pPr>
              <a:defRPr sz="2638"/>
            </a:lvl7pPr>
            <a:lvl8pPr>
              <a:defRPr sz="2638"/>
            </a:lvl8pPr>
            <a:lvl9pPr>
              <a:defRPr sz="2638"/>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021920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6" name="PlaceHolder 1"/>
          <p:cNvSpPr>
            <a:spLocks noGrp="1"/>
          </p:cNvSpPr>
          <p:nvPr>
            <p:ph type="title"/>
          </p:nvPr>
        </p:nvSpPr>
        <p:spPr>
          <a:xfrm>
            <a:off x="1005120" y="451080"/>
            <a:ext cx="18093240" cy="1888200"/>
          </a:xfrm>
          <a:prstGeom prst="rect">
            <a:avLst/>
          </a:prstGeom>
        </p:spPr>
        <p:txBody>
          <a:bodyPr lIns="0" tIns="0" rIns="0" bIns="0" anchor="ctr">
            <a:spAutoFit/>
          </a:bodyPr>
          <a:lstStyle/>
          <a:p>
            <a:pPr algn="ctr"/>
            <a:endParaRPr lang="it-IT" sz="1800" b="0" strike="noStrike" spc="-1">
              <a:latin typeface="Calibri"/>
            </a:endParaRPr>
          </a:p>
        </p:txBody>
      </p:sp>
      <p:sp>
        <p:nvSpPr>
          <p:cNvPr id="57" name="PlaceHolder 2"/>
          <p:cNvSpPr>
            <a:spLocks noGrp="1"/>
          </p:cNvSpPr>
          <p:nvPr>
            <p:ph type="subTitle"/>
          </p:nvPr>
        </p:nvSpPr>
        <p:spPr>
          <a:xfrm>
            <a:off x="1005120" y="2646360"/>
            <a:ext cx="18093240" cy="655884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1005120" y="451080"/>
            <a:ext cx="18093240" cy="1888200"/>
          </a:xfrm>
          <a:prstGeom prst="rect">
            <a:avLst/>
          </a:prstGeom>
        </p:spPr>
        <p:txBody>
          <a:bodyPr lIns="0" tIns="0" rIns="0" bIns="0" anchor="ctr">
            <a:spAutoFit/>
          </a:bodyPr>
          <a:lstStyle/>
          <a:p>
            <a:pPr algn="ctr"/>
            <a:endParaRPr lang="it-IT" sz="1800" b="0" strike="noStrike" spc="-1">
              <a:latin typeface="Calibri"/>
            </a:endParaRPr>
          </a:p>
        </p:txBody>
      </p:sp>
      <p:sp>
        <p:nvSpPr>
          <p:cNvPr id="59" name="PlaceHolder 2"/>
          <p:cNvSpPr>
            <a:spLocks noGrp="1"/>
          </p:cNvSpPr>
          <p:nvPr>
            <p:ph type="body"/>
          </p:nvPr>
        </p:nvSpPr>
        <p:spPr>
          <a:xfrm>
            <a:off x="1005120" y="2646360"/>
            <a:ext cx="18093240" cy="6558840"/>
          </a:xfrm>
          <a:prstGeom prst="rect">
            <a:avLst/>
          </a:prstGeom>
        </p:spPr>
        <p:txBody>
          <a:bodyPr lIns="0" tIns="0" rIns="0" bIns="0">
            <a:normAutofit/>
          </a:bodyPr>
          <a:lstStyle/>
          <a:p>
            <a:endParaRPr lang="it-IT" sz="1800" b="0" strike="noStrike" spc="-1">
              <a:latin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1005120" y="451080"/>
            <a:ext cx="18093240" cy="1888200"/>
          </a:xfrm>
          <a:prstGeom prst="rect">
            <a:avLst/>
          </a:prstGeom>
        </p:spPr>
        <p:txBody>
          <a:bodyPr lIns="0" tIns="0" rIns="0" bIns="0" anchor="ctr">
            <a:spAutoFit/>
          </a:bodyPr>
          <a:lstStyle/>
          <a:p>
            <a:pPr algn="ctr"/>
            <a:endParaRPr lang="it-IT" sz="1800" b="0" strike="noStrike" spc="-1">
              <a:latin typeface="Calibri"/>
            </a:endParaRPr>
          </a:p>
        </p:txBody>
      </p:sp>
      <p:sp>
        <p:nvSpPr>
          <p:cNvPr id="61" name="PlaceHolder 2"/>
          <p:cNvSpPr>
            <a:spLocks noGrp="1"/>
          </p:cNvSpPr>
          <p:nvPr>
            <p:ph type="body"/>
          </p:nvPr>
        </p:nvSpPr>
        <p:spPr>
          <a:xfrm>
            <a:off x="1005120" y="2646360"/>
            <a:ext cx="8829360" cy="6558840"/>
          </a:xfrm>
          <a:prstGeom prst="rect">
            <a:avLst/>
          </a:prstGeom>
        </p:spPr>
        <p:txBody>
          <a:bodyPr lIns="0" tIns="0" rIns="0" bIns="0">
            <a:normAutofit/>
          </a:bodyPr>
          <a:lstStyle/>
          <a:p>
            <a:endParaRPr lang="it-IT" sz="1800" b="0" strike="noStrike" spc="-1">
              <a:latin typeface="Calibri"/>
            </a:endParaRPr>
          </a:p>
        </p:txBody>
      </p:sp>
      <p:sp>
        <p:nvSpPr>
          <p:cNvPr id="62" name="PlaceHolder 3"/>
          <p:cNvSpPr>
            <a:spLocks noGrp="1"/>
          </p:cNvSpPr>
          <p:nvPr>
            <p:ph type="body"/>
          </p:nvPr>
        </p:nvSpPr>
        <p:spPr>
          <a:xfrm>
            <a:off x="10276200" y="2646360"/>
            <a:ext cx="8829360" cy="6558840"/>
          </a:xfrm>
          <a:prstGeom prst="rect">
            <a:avLst/>
          </a:prstGeom>
        </p:spPr>
        <p:txBody>
          <a:bodyPr lIns="0" tIns="0" rIns="0" bIns="0">
            <a:normAutofit/>
          </a:bodyPr>
          <a:lstStyle/>
          <a:p>
            <a:endParaRPr lang="it-IT" sz="1800" b="0" strike="noStrike" spc="-1">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 name="PlaceHolder 1"/>
          <p:cNvSpPr>
            <a:spLocks noGrp="1"/>
          </p:cNvSpPr>
          <p:nvPr>
            <p:ph type="title"/>
          </p:nvPr>
        </p:nvSpPr>
        <p:spPr>
          <a:xfrm>
            <a:off x="1005120" y="451080"/>
            <a:ext cx="18093240" cy="1888200"/>
          </a:xfrm>
          <a:prstGeom prst="rect">
            <a:avLst/>
          </a:prstGeom>
        </p:spPr>
        <p:txBody>
          <a:bodyPr lIns="0" tIns="0" rIns="0" bIns="0" anchor="ctr">
            <a:spAutoFit/>
          </a:bodyPr>
          <a:lstStyle/>
          <a:p>
            <a:pPr algn="ctr"/>
            <a:endParaRPr lang="it-IT" sz="1800" b="0" strike="noStrike" spc="-1">
              <a:latin typeface="Calibri"/>
            </a:endParaRPr>
          </a:p>
        </p:txBody>
      </p:sp>
      <p:sp>
        <p:nvSpPr>
          <p:cNvPr id="11" name="PlaceHolder 2"/>
          <p:cNvSpPr>
            <a:spLocks noGrp="1"/>
          </p:cNvSpPr>
          <p:nvPr>
            <p:ph type="subTitle"/>
          </p:nvPr>
        </p:nvSpPr>
        <p:spPr>
          <a:xfrm>
            <a:off x="1005120" y="2646360"/>
            <a:ext cx="18093240" cy="655884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3" name="PlaceHolder 1"/>
          <p:cNvSpPr>
            <a:spLocks noGrp="1"/>
          </p:cNvSpPr>
          <p:nvPr>
            <p:ph type="title"/>
          </p:nvPr>
        </p:nvSpPr>
        <p:spPr>
          <a:xfrm>
            <a:off x="1005120" y="451080"/>
            <a:ext cx="18093240" cy="1888200"/>
          </a:xfrm>
          <a:prstGeom prst="rect">
            <a:avLst/>
          </a:prstGeom>
        </p:spPr>
        <p:txBody>
          <a:bodyPr lIns="0" tIns="0" rIns="0" bIns="0" anchor="ctr">
            <a:spAutoFit/>
          </a:bodyPr>
          <a:lstStyle/>
          <a:p>
            <a:pPr algn="ctr"/>
            <a:endParaRPr lang="it-IT" sz="1800" b="0" strike="noStrike" spc="-1">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4" name="PlaceHolder 1"/>
          <p:cNvSpPr>
            <a:spLocks noGrp="1"/>
          </p:cNvSpPr>
          <p:nvPr>
            <p:ph type="subTitle"/>
          </p:nvPr>
        </p:nvSpPr>
        <p:spPr>
          <a:xfrm>
            <a:off x="1005120" y="451080"/>
            <a:ext cx="18093240" cy="875376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1005120" y="451080"/>
            <a:ext cx="18093240" cy="1888200"/>
          </a:xfrm>
          <a:prstGeom prst="rect">
            <a:avLst/>
          </a:prstGeom>
        </p:spPr>
        <p:txBody>
          <a:bodyPr lIns="0" tIns="0" rIns="0" bIns="0" anchor="ctr">
            <a:spAutoFit/>
          </a:bodyPr>
          <a:lstStyle/>
          <a:p>
            <a:pPr algn="ctr"/>
            <a:endParaRPr lang="it-IT" sz="1800" b="0" strike="noStrike" spc="-1">
              <a:latin typeface="Calibri"/>
            </a:endParaRPr>
          </a:p>
        </p:txBody>
      </p:sp>
      <p:sp>
        <p:nvSpPr>
          <p:cNvPr id="66" name="PlaceHolder 2"/>
          <p:cNvSpPr>
            <a:spLocks noGrp="1"/>
          </p:cNvSpPr>
          <p:nvPr>
            <p:ph type="body"/>
          </p:nvPr>
        </p:nvSpPr>
        <p:spPr>
          <a:xfrm>
            <a:off x="1005120" y="2646360"/>
            <a:ext cx="8829360" cy="3128400"/>
          </a:xfrm>
          <a:prstGeom prst="rect">
            <a:avLst/>
          </a:prstGeom>
        </p:spPr>
        <p:txBody>
          <a:bodyPr lIns="0" tIns="0" rIns="0" bIns="0">
            <a:normAutofit/>
          </a:bodyPr>
          <a:lstStyle/>
          <a:p>
            <a:endParaRPr lang="it-IT" sz="1800" b="0" strike="noStrike" spc="-1">
              <a:latin typeface="Calibri"/>
            </a:endParaRPr>
          </a:p>
        </p:txBody>
      </p:sp>
      <p:sp>
        <p:nvSpPr>
          <p:cNvPr id="67" name="PlaceHolder 3"/>
          <p:cNvSpPr>
            <a:spLocks noGrp="1"/>
          </p:cNvSpPr>
          <p:nvPr>
            <p:ph type="body"/>
          </p:nvPr>
        </p:nvSpPr>
        <p:spPr>
          <a:xfrm>
            <a:off x="10276200" y="2646360"/>
            <a:ext cx="8829360" cy="6558840"/>
          </a:xfrm>
          <a:prstGeom prst="rect">
            <a:avLst/>
          </a:prstGeom>
        </p:spPr>
        <p:txBody>
          <a:bodyPr lIns="0" tIns="0" rIns="0" bIns="0">
            <a:normAutofit/>
          </a:bodyPr>
          <a:lstStyle/>
          <a:p>
            <a:endParaRPr lang="it-IT" sz="1800" b="0" strike="noStrike" spc="-1">
              <a:latin typeface="Calibri"/>
            </a:endParaRPr>
          </a:p>
        </p:txBody>
      </p:sp>
      <p:sp>
        <p:nvSpPr>
          <p:cNvPr id="68" name="PlaceHolder 4"/>
          <p:cNvSpPr>
            <a:spLocks noGrp="1"/>
          </p:cNvSpPr>
          <p:nvPr>
            <p:ph type="body"/>
          </p:nvPr>
        </p:nvSpPr>
        <p:spPr>
          <a:xfrm>
            <a:off x="1005120" y="6072480"/>
            <a:ext cx="8829360" cy="3128400"/>
          </a:xfrm>
          <a:prstGeom prst="rect">
            <a:avLst/>
          </a:prstGeom>
        </p:spPr>
        <p:txBody>
          <a:bodyPr lIns="0" tIns="0" rIns="0" bIns="0">
            <a:normAutofit/>
          </a:bodyPr>
          <a:lstStyle/>
          <a:p>
            <a:endParaRPr lang="it-IT" sz="1800" b="0" strike="noStrike" spc="-1">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005120" y="451080"/>
            <a:ext cx="18093240" cy="1888200"/>
          </a:xfrm>
          <a:prstGeom prst="rect">
            <a:avLst/>
          </a:prstGeom>
        </p:spPr>
        <p:txBody>
          <a:bodyPr lIns="0" tIns="0" rIns="0" bIns="0" anchor="ctr">
            <a:spAutoFit/>
          </a:bodyPr>
          <a:lstStyle/>
          <a:p>
            <a:pPr algn="ctr"/>
            <a:endParaRPr lang="it-IT" sz="1800" b="0" strike="noStrike" spc="-1">
              <a:latin typeface="Calibri"/>
            </a:endParaRPr>
          </a:p>
        </p:txBody>
      </p:sp>
      <p:sp>
        <p:nvSpPr>
          <p:cNvPr id="70" name="PlaceHolder 2"/>
          <p:cNvSpPr>
            <a:spLocks noGrp="1"/>
          </p:cNvSpPr>
          <p:nvPr>
            <p:ph type="body"/>
          </p:nvPr>
        </p:nvSpPr>
        <p:spPr>
          <a:xfrm>
            <a:off x="1005120" y="2646360"/>
            <a:ext cx="8829360" cy="6558840"/>
          </a:xfrm>
          <a:prstGeom prst="rect">
            <a:avLst/>
          </a:prstGeom>
        </p:spPr>
        <p:txBody>
          <a:bodyPr lIns="0" tIns="0" rIns="0" bIns="0">
            <a:normAutofit/>
          </a:bodyPr>
          <a:lstStyle/>
          <a:p>
            <a:endParaRPr lang="it-IT" sz="1800" b="0" strike="noStrike" spc="-1">
              <a:latin typeface="Calibri"/>
            </a:endParaRPr>
          </a:p>
        </p:txBody>
      </p:sp>
      <p:sp>
        <p:nvSpPr>
          <p:cNvPr id="71" name="PlaceHolder 3"/>
          <p:cNvSpPr>
            <a:spLocks noGrp="1"/>
          </p:cNvSpPr>
          <p:nvPr>
            <p:ph type="body"/>
          </p:nvPr>
        </p:nvSpPr>
        <p:spPr>
          <a:xfrm>
            <a:off x="10276200" y="2646360"/>
            <a:ext cx="8829360" cy="3128400"/>
          </a:xfrm>
          <a:prstGeom prst="rect">
            <a:avLst/>
          </a:prstGeom>
        </p:spPr>
        <p:txBody>
          <a:bodyPr lIns="0" tIns="0" rIns="0" bIns="0">
            <a:normAutofit/>
          </a:bodyPr>
          <a:lstStyle/>
          <a:p>
            <a:endParaRPr lang="it-IT" sz="1800" b="0" strike="noStrike" spc="-1">
              <a:latin typeface="Calibri"/>
            </a:endParaRPr>
          </a:p>
        </p:txBody>
      </p:sp>
      <p:sp>
        <p:nvSpPr>
          <p:cNvPr id="72" name="PlaceHolder 4"/>
          <p:cNvSpPr>
            <a:spLocks noGrp="1"/>
          </p:cNvSpPr>
          <p:nvPr>
            <p:ph type="body"/>
          </p:nvPr>
        </p:nvSpPr>
        <p:spPr>
          <a:xfrm>
            <a:off x="10276200" y="6072480"/>
            <a:ext cx="8829360" cy="3128400"/>
          </a:xfrm>
          <a:prstGeom prst="rect">
            <a:avLst/>
          </a:prstGeom>
        </p:spPr>
        <p:txBody>
          <a:bodyPr lIns="0" tIns="0" rIns="0" bIns="0">
            <a:normAutofit/>
          </a:bodyPr>
          <a:lstStyle/>
          <a:p>
            <a:endParaRPr lang="it-IT" sz="1800" b="0" strike="noStrike" spc="-1">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1005120" y="451080"/>
            <a:ext cx="18093240" cy="1888200"/>
          </a:xfrm>
          <a:prstGeom prst="rect">
            <a:avLst/>
          </a:prstGeom>
        </p:spPr>
        <p:txBody>
          <a:bodyPr lIns="0" tIns="0" rIns="0" bIns="0" anchor="ctr">
            <a:spAutoFit/>
          </a:bodyPr>
          <a:lstStyle/>
          <a:p>
            <a:pPr algn="ctr"/>
            <a:endParaRPr lang="it-IT" sz="1800" b="0" strike="noStrike" spc="-1">
              <a:latin typeface="Calibri"/>
            </a:endParaRPr>
          </a:p>
        </p:txBody>
      </p:sp>
      <p:sp>
        <p:nvSpPr>
          <p:cNvPr id="74" name="PlaceHolder 2"/>
          <p:cNvSpPr>
            <a:spLocks noGrp="1"/>
          </p:cNvSpPr>
          <p:nvPr>
            <p:ph type="body"/>
          </p:nvPr>
        </p:nvSpPr>
        <p:spPr>
          <a:xfrm>
            <a:off x="1005120" y="2646360"/>
            <a:ext cx="8829360" cy="3128400"/>
          </a:xfrm>
          <a:prstGeom prst="rect">
            <a:avLst/>
          </a:prstGeom>
        </p:spPr>
        <p:txBody>
          <a:bodyPr lIns="0" tIns="0" rIns="0" bIns="0">
            <a:normAutofit/>
          </a:bodyPr>
          <a:lstStyle/>
          <a:p>
            <a:endParaRPr lang="it-IT" sz="1800" b="0" strike="noStrike" spc="-1">
              <a:latin typeface="Calibri"/>
            </a:endParaRPr>
          </a:p>
        </p:txBody>
      </p:sp>
      <p:sp>
        <p:nvSpPr>
          <p:cNvPr id="75" name="PlaceHolder 3"/>
          <p:cNvSpPr>
            <a:spLocks noGrp="1"/>
          </p:cNvSpPr>
          <p:nvPr>
            <p:ph type="body"/>
          </p:nvPr>
        </p:nvSpPr>
        <p:spPr>
          <a:xfrm>
            <a:off x="10276200" y="2646360"/>
            <a:ext cx="8829360" cy="3128400"/>
          </a:xfrm>
          <a:prstGeom prst="rect">
            <a:avLst/>
          </a:prstGeom>
        </p:spPr>
        <p:txBody>
          <a:bodyPr lIns="0" tIns="0" rIns="0" bIns="0">
            <a:normAutofit/>
          </a:bodyPr>
          <a:lstStyle/>
          <a:p>
            <a:endParaRPr lang="it-IT" sz="1800" b="0" strike="noStrike" spc="-1">
              <a:latin typeface="Calibri"/>
            </a:endParaRPr>
          </a:p>
        </p:txBody>
      </p:sp>
      <p:sp>
        <p:nvSpPr>
          <p:cNvPr id="76" name="PlaceHolder 4"/>
          <p:cNvSpPr>
            <a:spLocks noGrp="1"/>
          </p:cNvSpPr>
          <p:nvPr>
            <p:ph type="body"/>
          </p:nvPr>
        </p:nvSpPr>
        <p:spPr>
          <a:xfrm>
            <a:off x="1005120" y="6072480"/>
            <a:ext cx="18093240" cy="3128400"/>
          </a:xfrm>
          <a:prstGeom prst="rect">
            <a:avLst/>
          </a:prstGeom>
        </p:spPr>
        <p:txBody>
          <a:bodyPr lIns="0" tIns="0" rIns="0" bIns="0">
            <a:normAutofit/>
          </a:bodyPr>
          <a:lstStyle/>
          <a:p>
            <a:endParaRPr lang="it-IT" sz="1800" b="0" strike="noStrike" spc="-1">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1005120" y="451080"/>
            <a:ext cx="18093240" cy="1888200"/>
          </a:xfrm>
          <a:prstGeom prst="rect">
            <a:avLst/>
          </a:prstGeom>
        </p:spPr>
        <p:txBody>
          <a:bodyPr lIns="0" tIns="0" rIns="0" bIns="0" anchor="ctr">
            <a:spAutoFit/>
          </a:bodyPr>
          <a:lstStyle/>
          <a:p>
            <a:pPr algn="ctr"/>
            <a:endParaRPr lang="it-IT" sz="1800" b="0" strike="noStrike" spc="-1">
              <a:latin typeface="Calibri"/>
            </a:endParaRPr>
          </a:p>
        </p:txBody>
      </p:sp>
      <p:sp>
        <p:nvSpPr>
          <p:cNvPr id="78" name="PlaceHolder 2"/>
          <p:cNvSpPr>
            <a:spLocks noGrp="1"/>
          </p:cNvSpPr>
          <p:nvPr>
            <p:ph type="body"/>
          </p:nvPr>
        </p:nvSpPr>
        <p:spPr>
          <a:xfrm>
            <a:off x="1005120" y="2646360"/>
            <a:ext cx="18093240" cy="3128400"/>
          </a:xfrm>
          <a:prstGeom prst="rect">
            <a:avLst/>
          </a:prstGeom>
        </p:spPr>
        <p:txBody>
          <a:bodyPr lIns="0" tIns="0" rIns="0" bIns="0">
            <a:normAutofit/>
          </a:bodyPr>
          <a:lstStyle/>
          <a:p>
            <a:endParaRPr lang="it-IT" sz="1800" b="0" strike="noStrike" spc="-1">
              <a:latin typeface="Calibri"/>
            </a:endParaRPr>
          </a:p>
        </p:txBody>
      </p:sp>
      <p:sp>
        <p:nvSpPr>
          <p:cNvPr id="79" name="PlaceHolder 3"/>
          <p:cNvSpPr>
            <a:spLocks noGrp="1"/>
          </p:cNvSpPr>
          <p:nvPr>
            <p:ph type="body"/>
          </p:nvPr>
        </p:nvSpPr>
        <p:spPr>
          <a:xfrm>
            <a:off x="1005120" y="6072480"/>
            <a:ext cx="18093240" cy="3128400"/>
          </a:xfrm>
          <a:prstGeom prst="rect">
            <a:avLst/>
          </a:prstGeom>
        </p:spPr>
        <p:txBody>
          <a:bodyPr lIns="0" tIns="0" rIns="0" bIns="0">
            <a:normAutofit/>
          </a:bodyPr>
          <a:lstStyle/>
          <a:p>
            <a:endParaRPr lang="it-IT" sz="1800" b="0" strike="noStrike" spc="-1">
              <a:latin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1005120" y="451080"/>
            <a:ext cx="18093240" cy="1888200"/>
          </a:xfrm>
          <a:prstGeom prst="rect">
            <a:avLst/>
          </a:prstGeom>
        </p:spPr>
        <p:txBody>
          <a:bodyPr lIns="0" tIns="0" rIns="0" bIns="0" anchor="ctr">
            <a:spAutoFit/>
          </a:bodyPr>
          <a:lstStyle/>
          <a:p>
            <a:pPr algn="ctr"/>
            <a:endParaRPr lang="it-IT" sz="1800" b="0" strike="noStrike" spc="-1">
              <a:latin typeface="Calibri"/>
            </a:endParaRPr>
          </a:p>
        </p:txBody>
      </p:sp>
      <p:sp>
        <p:nvSpPr>
          <p:cNvPr id="81" name="PlaceHolder 2"/>
          <p:cNvSpPr>
            <a:spLocks noGrp="1"/>
          </p:cNvSpPr>
          <p:nvPr>
            <p:ph type="body"/>
          </p:nvPr>
        </p:nvSpPr>
        <p:spPr>
          <a:xfrm>
            <a:off x="1005120" y="2646360"/>
            <a:ext cx="8829360" cy="3128400"/>
          </a:xfrm>
          <a:prstGeom prst="rect">
            <a:avLst/>
          </a:prstGeom>
        </p:spPr>
        <p:txBody>
          <a:bodyPr lIns="0" tIns="0" rIns="0" bIns="0">
            <a:normAutofit/>
          </a:bodyPr>
          <a:lstStyle/>
          <a:p>
            <a:endParaRPr lang="it-IT" sz="1800" b="0" strike="noStrike" spc="-1">
              <a:latin typeface="Calibri"/>
            </a:endParaRPr>
          </a:p>
        </p:txBody>
      </p:sp>
      <p:sp>
        <p:nvSpPr>
          <p:cNvPr id="82" name="PlaceHolder 3"/>
          <p:cNvSpPr>
            <a:spLocks noGrp="1"/>
          </p:cNvSpPr>
          <p:nvPr>
            <p:ph type="body"/>
          </p:nvPr>
        </p:nvSpPr>
        <p:spPr>
          <a:xfrm>
            <a:off x="10276200" y="2646360"/>
            <a:ext cx="8829360" cy="3128400"/>
          </a:xfrm>
          <a:prstGeom prst="rect">
            <a:avLst/>
          </a:prstGeom>
        </p:spPr>
        <p:txBody>
          <a:bodyPr lIns="0" tIns="0" rIns="0" bIns="0">
            <a:normAutofit/>
          </a:bodyPr>
          <a:lstStyle/>
          <a:p>
            <a:endParaRPr lang="it-IT" sz="1800" b="0" strike="noStrike" spc="-1">
              <a:latin typeface="Calibri"/>
            </a:endParaRPr>
          </a:p>
        </p:txBody>
      </p:sp>
      <p:sp>
        <p:nvSpPr>
          <p:cNvPr id="83" name="PlaceHolder 4"/>
          <p:cNvSpPr>
            <a:spLocks noGrp="1"/>
          </p:cNvSpPr>
          <p:nvPr>
            <p:ph type="body"/>
          </p:nvPr>
        </p:nvSpPr>
        <p:spPr>
          <a:xfrm>
            <a:off x="1005120" y="6072480"/>
            <a:ext cx="8829360" cy="3128400"/>
          </a:xfrm>
          <a:prstGeom prst="rect">
            <a:avLst/>
          </a:prstGeom>
        </p:spPr>
        <p:txBody>
          <a:bodyPr lIns="0" tIns="0" rIns="0" bIns="0">
            <a:normAutofit/>
          </a:bodyPr>
          <a:lstStyle/>
          <a:p>
            <a:endParaRPr lang="it-IT" sz="1800" b="0" strike="noStrike" spc="-1">
              <a:latin typeface="Calibri"/>
            </a:endParaRPr>
          </a:p>
        </p:txBody>
      </p:sp>
      <p:sp>
        <p:nvSpPr>
          <p:cNvPr id="84" name="PlaceHolder 5"/>
          <p:cNvSpPr>
            <a:spLocks noGrp="1"/>
          </p:cNvSpPr>
          <p:nvPr>
            <p:ph type="body"/>
          </p:nvPr>
        </p:nvSpPr>
        <p:spPr>
          <a:xfrm>
            <a:off x="10276200" y="6072480"/>
            <a:ext cx="8829360" cy="3128400"/>
          </a:xfrm>
          <a:prstGeom prst="rect">
            <a:avLst/>
          </a:prstGeom>
        </p:spPr>
        <p:txBody>
          <a:bodyPr lIns="0" tIns="0" rIns="0" bIns="0">
            <a:normAutofit/>
          </a:bodyPr>
          <a:lstStyle/>
          <a:p>
            <a:endParaRPr lang="it-IT" sz="1800" b="0" strike="noStrike" spc="-1">
              <a:latin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1005120" y="451080"/>
            <a:ext cx="18093240" cy="1888200"/>
          </a:xfrm>
          <a:prstGeom prst="rect">
            <a:avLst/>
          </a:prstGeom>
        </p:spPr>
        <p:txBody>
          <a:bodyPr lIns="0" tIns="0" rIns="0" bIns="0" anchor="ctr">
            <a:spAutoFit/>
          </a:bodyPr>
          <a:lstStyle/>
          <a:p>
            <a:pPr algn="ctr"/>
            <a:endParaRPr lang="it-IT" sz="1800" b="0" strike="noStrike" spc="-1">
              <a:latin typeface="Calibri"/>
            </a:endParaRPr>
          </a:p>
        </p:txBody>
      </p:sp>
      <p:sp>
        <p:nvSpPr>
          <p:cNvPr id="86" name="PlaceHolder 2"/>
          <p:cNvSpPr>
            <a:spLocks noGrp="1"/>
          </p:cNvSpPr>
          <p:nvPr>
            <p:ph type="body"/>
          </p:nvPr>
        </p:nvSpPr>
        <p:spPr>
          <a:xfrm>
            <a:off x="1005120" y="2646360"/>
            <a:ext cx="5825880" cy="3128400"/>
          </a:xfrm>
          <a:prstGeom prst="rect">
            <a:avLst/>
          </a:prstGeom>
        </p:spPr>
        <p:txBody>
          <a:bodyPr lIns="0" tIns="0" rIns="0" bIns="0">
            <a:normAutofit/>
          </a:bodyPr>
          <a:lstStyle/>
          <a:p>
            <a:endParaRPr lang="it-IT" sz="1800" b="0" strike="noStrike" spc="-1">
              <a:latin typeface="Calibri"/>
            </a:endParaRPr>
          </a:p>
        </p:txBody>
      </p:sp>
      <p:sp>
        <p:nvSpPr>
          <p:cNvPr id="87" name="PlaceHolder 3"/>
          <p:cNvSpPr>
            <a:spLocks noGrp="1"/>
          </p:cNvSpPr>
          <p:nvPr>
            <p:ph type="body"/>
          </p:nvPr>
        </p:nvSpPr>
        <p:spPr>
          <a:xfrm>
            <a:off x="7122600" y="2646360"/>
            <a:ext cx="5825880" cy="3128400"/>
          </a:xfrm>
          <a:prstGeom prst="rect">
            <a:avLst/>
          </a:prstGeom>
        </p:spPr>
        <p:txBody>
          <a:bodyPr lIns="0" tIns="0" rIns="0" bIns="0">
            <a:normAutofit/>
          </a:bodyPr>
          <a:lstStyle/>
          <a:p>
            <a:endParaRPr lang="it-IT" sz="1800" b="0" strike="noStrike" spc="-1">
              <a:latin typeface="Calibri"/>
            </a:endParaRPr>
          </a:p>
        </p:txBody>
      </p:sp>
      <p:sp>
        <p:nvSpPr>
          <p:cNvPr id="88" name="PlaceHolder 4"/>
          <p:cNvSpPr>
            <a:spLocks noGrp="1"/>
          </p:cNvSpPr>
          <p:nvPr>
            <p:ph type="body"/>
          </p:nvPr>
        </p:nvSpPr>
        <p:spPr>
          <a:xfrm>
            <a:off x="13240080" y="2646360"/>
            <a:ext cx="5825880" cy="3128400"/>
          </a:xfrm>
          <a:prstGeom prst="rect">
            <a:avLst/>
          </a:prstGeom>
        </p:spPr>
        <p:txBody>
          <a:bodyPr lIns="0" tIns="0" rIns="0" bIns="0">
            <a:normAutofit/>
          </a:bodyPr>
          <a:lstStyle/>
          <a:p>
            <a:endParaRPr lang="it-IT" sz="1800" b="0" strike="noStrike" spc="-1">
              <a:latin typeface="Calibri"/>
            </a:endParaRPr>
          </a:p>
        </p:txBody>
      </p:sp>
      <p:sp>
        <p:nvSpPr>
          <p:cNvPr id="89" name="PlaceHolder 5"/>
          <p:cNvSpPr>
            <a:spLocks noGrp="1"/>
          </p:cNvSpPr>
          <p:nvPr>
            <p:ph type="body"/>
          </p:nvPr>
        </p:nvSpPr>
        <p:spPr>
          <a:xfrm>
            <a:off x="1005120" y="6072480"/>
            <a:ext cx="5825880" cy="3128400"/>
          </a:xfrm>
          <a:prstGeom prst="rect">
            <a:avLst/>
          </a:prstGeom>
        </p:spPr>
        <p:txBody>
          <a:bodyPr lIns="0" tIns="0" rIns="0" bIns="0">
            <a:normAutofit/>
          </a:bodyPr>
          <a:lstStyle/>
          <a:p>
            <a:endParaRPr lang="it-IT" sz="1800" b="0" strike="noStrike" spc="-1">
              <a:latin typeface="Calibri"/>
            </a:endParaRPr>
          </a:p>
        </p:txBody>
      </p:sp>
      <p:sp>
        <p:nvSpPr>
          <p:cNvPr id="90" name="PlaceHolder 6"/>
          <p:cNvSpPr>
            <a:spLocks noGrp="1"/>
          </p:cNvSpPr>
          <p:nvPr>
            <p:ph type="body"/>
          </p:nvPr>
        </p:nvSpPr>
        <p:spPr>
          <a:xfrm>
            <a:off x="7122600" y="6072480"/>
            <a:ext cx="5825880" cy="3128400"/>
          </a:xfrm>
          <a:prstGeom prst="rect">
            <a:avLst/>
          </a:prstGeom>
        </p:spPr>
        <p:txBody>
          <a:bodyPr lIns="0" tIns="0" rIns="0" bIns="0">
            <a:normAutofit/>
          </a:bodyPr>
          <a:lstStyle/>
          <a:p>
            <a:endParaRPr lang="it-IT" sz="1800" b="0" strike="noStrike" spc="-1">
              <a:latin typeface="Calibri"/>
            </a:endParaRPr>
          </a:p>
        </p:txBody>
      </p:sp>
      <p:sp>
        <p:nvSpPr>
          <p:cNvPr id="91" name="PlaceHolder 7"/>
          <p:cNvSpPr>
            <a:spLocks noGrp="1"/>
          </p:cNvSpPr>
          <p:nvPr>
            <p:ph type="body"/>
          </p:nvPr>
        </p:nvSpPr>
        <p:spPr>
          <a:xfrm>
            <a:off x="13240080" y="6072480"/>
            <a:ext cx="5825880" cy="3128400"/>
          </a:xfrm>
          <a:prstGeom prst="rect">
            <a:avLst/>
          </a:prstGeom>
        </p:spPr>
        <p:txBody>
          <a:bodyPr lIns="0" tIns="0" rIns="0" bIns="0">
            <a:normAutofit/>
          </a:bodyPr>
          <a:lstStyle/>
          <a:p>
            <a:endParaRPr lang="it-IT" sz="1800" b="0" strike="noStrike" spc="-1">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B687D3F-4D9D-456E-9B28-5C0DF82A1AF2}" type="datetimeFigureOut">
              <a:rPr lang="it-IT" smtClean="0"/>
              <a:t>06/05/2026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E71ACF3-CCC7-4C6C-BB76-557E12D0272B}" type="slidenum">
              <a:rPr lang="it-IT" smtClean="0"/>
              <a:t>‹N›</a:t>
            </a:fld>
            <a:endParaRPr lang="it-IT"/>
          </a:p>
        </p:txBody>
      </p:sp>
    </p:spTree>
    <p:extLst>
      <p:ext uri="{BB962C8B-B14F-4D97-AF65-F5344CB8AC3E}">
        <p14:creationId xmlns:p14="http://schemas.microsoft.com/office/powerpoint/2010/main" val="16780407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1005120" y="451080"/>
            <a:ext cx="18093240" cy="1888200"/>
          </a:xfrm>
          <a:prstGeom prst="rect">
            <a:avLst/>
          </a:prstGeom>
        </p:spPr>
        <p:txBody>
          <a:bodyPr lIns="0" tIns="0" rIns="0" bIns="0" anchor="ctr">
            <a:spAutoFit/>
          </a:bodyPr>
          <a:lstStyle/>
          <a:p>
            <a:pPr algn="ctr"/>
            <a:endParaRPr lang="it-IT" sz="1800" b="0" strike="noStrike" spc="-1">
              <a:latin typeface="Calibri"/>
            </a:endParaRPr>
          </a:p>
        </p:txBody>
      </p:sp>
      <p:sp>
        <p:nvSpPr>
          <p:cNvPr id="13" name="PlaceHolder 2"/>
          <p:cNvSpPr>
            <a:spLocks noGrp="1"/>
          </p:cNvSpPr>
          <p:nvPr>
            <p:ph type="body"/>
          </p:nvPr>
        </p:nvSpPr>
        <p:spPr>
          <a:xfrm>
            <a:off x="1005120" y="2646360"/>
            <a:ext cx="18093240" cy="6558840"/>
          </a:xfrm>
          <a:prstGeom prst="rect">
            <a:avLst/>
          </a:prstGeom>
        </p:spPr>
        <p:txBody>
          <a:bodyPr lIns="0" tIns="0" rIns="0" bIns="0">
            <a:normAutofit/>
          </a:bodyPr>
          <a:lstStyle/>
          <a:p>
            <a:endParaRPr lang="it-IT" sz="1800" b="0" strike="noStrike" spc="-1">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2" name="PlaceHolder 1"/>
          <p:cNvSpPr>
            <a:spLocks noGrp="1"/>
          </p:cNvSpPr>
          <p:nvPr>
            <p:ph type="title"/>
          </p:nvPr>
        </p:nvSpPr>
        <p:spPr>
          <a:xfrm>
            <a:off x="1005120" y="451080"/>
            <a:ext cx="18093240" cy="1888200"/>
          </a:xfrm>
          <a:prstGeom prst="rect">
            <a:avLst/>
          </a:prstGeom>
        </p:spPr>
        <p:txBody>
          <a:bodyPr lIns="0" tIns="0" rIns="0" bIns="0" anchor="ctr">
            <a:spAutoFit/>
          </a:bodyPr>
          <a:lstStyle/>
          <a:p>
            <a:pPr algn="ctr"/>
            <a:endParaRPr lang="it-IT" sz="1800" b="0" strike="noStrike" spc="-1">
              <a:latin typeface="Calibri"/>
            </a:endParaRPr>
          </a:p>
        </p:txBody>
      </p:sp>
      <p:sp>
        <p:nvSpPr>
          <p:cNvPr id="103" name="PlaceHolder 2"/>
          <p:cNvSpPr>
            <a:spLocks noGrp="1"/>
          </p:cNvSpPr>
          <p:nvPr>
            <p:ph type="subTitle"/>
          </p:nvPr>
        </p:nvSpPr>
        <p:spPr>
          <a:xfrm>
            <a:off x="1005120" y="2646360"/>
            <a:ext cx="18093240" cy="655884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1005120" y="451080"/>
            <a:ext cx="18093240" cy="1888200"/>
          </a:xfrm>
          <a:prstGeom prst="rect">
            <a:avLst/>
          </a:prstGeom>
        </p:spPr>
        <p:txBody>
          <a:bodyPr lIns="0" tIns="0" rIns="0" bIns="0" anchor="ctr">
            <a:spAutoFit/>
          </a:bodyPr>
          <a:lstStyle/>
          <a:p>
            <a:pPr algn="ctr"/>
            <a:endParaRPr lang="it-IT" sz="1800" b="0" strike="noStrike" spc="-1">
              <a:latin typeface="Calibri"/>
            </a:endParaRPr>
          </a:p>
        </p:txBody>
      </p:sp>
      <p:sp>
        <p:nvSpPr>
          <p:cNvPr id="105" name="PlaceHolder 2"/>
          <p:cNvSpPr>
            <a:spLocks noGrp="1"/>
          </p:cNvSpPr>
          <p:nvPr>
            <p:ph type="body"/>
          </p:nvPr>
        </p:nvSpPr>
        <p:spPr>
          <a:xfrm>
            <a:off x="1005120" y="2646360"/>
            <a:ext cx="18093240" cy="6558840"/>
          </a:xfrm>
          <a:prstGeom prst="rect">
            <a:avLst/>
          </a:prstGeom>
        </p:spPr>
        <p:txBody>
          <a:bodyPr lIns="0" tIns="0" rIns="0" bIns="0">
            <a:normAutofit/>
          </a:bodyPr>
          <a:lstStyle/>
          <a:p>
            <a:endParaRPr lang="it-IT" sz="1800" b="0" strike="noStrike" spc="-1">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1005120" y="451080"/>
            <a:ext cx="18093240" cy="1888200"/>
          </a:xfrm>
          <a:prstGeom prst="rect">
            <a:avLst/>
          </a:prstGeom>
        </p:spPr>
        <p:txBody>
          <a:bodyPr lIns="0" tIns="0" rIns="0" bIns="0" anchor="ctr">
            <a:spAutoFit/>
          </a:bodyPr>
          <a:lstStyle/>
          <a:p>
            <a:pPr algn="ctr"/>
            <a:endParaRPr lang="it-IT" sz="1800" b="0" strike="noStrike" spc="-1">
              <a:latin typeface="Calibri"/>
            </a:endParaRPr>
          </a:p>
        </p:txBody>
      </p:sp>
      <p:sp>
        <p:nvSpPr>
          <p:cNvPr id="107" name="PlaceHolder 2"/>
          <p:cNvSpPr>
            <a:spLocks noGrp="1"/>
          </p:cNvSpPr>
          <p:nvPr>
            <p:ph type="body"/>
          </p:nvPr>
        </p:nvSpPr>
        <p:spPr>
          <a:xfrm>
            <a:off x="1005120" y="2646360"/>
            <a:ext cx="8829360" cy="6558840"/>
          </a:xfrm>
          <a:prstGeom prst="rect">
            <a:avLst/>
          </a:prstGeom>
        </p:spPr>
        <p:txBody>
          <a:bodyPr lIns="0" tIns="0" rIns="0" bIns="0">
            <a:normAutofit/>
          </a:bodyPr>
          <a:lstStyle/>
          <a:p>
            <a:endParaRPr lang="it-IT" sz="1800" b="0" strike="noStrike" spc="-1">
              <a:latin typeface="Calibri"/>
            </a:endParaRPr>
          </a:p>
        </p:txBody>
      </p:sp>
      <p:sp>
        <p:nvSpPr>
          <p:cNvPr id="108" name="PlaceHolder 3"/>
          <p:cNvSpPr>
            <a:spLocks noGrp="1"/>
          </p:cNvSpPr>
          <p:nvPr>
            <p:ph type="body"/>
          </p:nvPr>
        </p:nvSpPr>
        <p:spPr>
          <a:xfrm>
            <a:off x="10276200" y="2646360"/>
            <a:ext cx="8829360" cy="6558840"/>
          </a:xfrm>
          <a:prstGeom prst="rect">
            <a:avLst/>
          </a:prstGeom>
        </p:spPr>
        <p:txBody>
          <a:bodyPr lIns="0" tIns="0" rIns="0" bIns="0">
            <a:normAutofit/>
          </a:bodyPr>
          <a:lstStyle/>
          <a:p>
            <a:endParaRPr lang="it-IT" sz="1800" b="0" strike="noStrike" spc="-1">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9" name="PlaceHolder 1"/>
          <p:cNvSpPr>
            <a:spLocks noGrp="1"/>
          </p:cNvSpPr>
          <p:nvPr>
            <p:ph type="title"/>
          </p:nvPr>
        </p:nvSpPr>
        <p:spPr>
          <a:xfrm>
            <a:off x="1005120" y="451080"/>
            <a:ext cx="18093240" cy="1888200"/>
          </a:xfrm>
          <a:prstGeom prst="rect">
            <a:avLst/>
          </a:prstGeom>
        </p:spPr>
        <p:txBody>
          <a:bodyPr lIns="0" tIns="0" rIns="0" bIns="0" anchor="ctr">
            <a:spAutoFit/>
          </a:bodyPr>
          <a:lstStyle/>
          <a:p>
            <a:pPr algn="ctr"/>
            <a:endParaRPr lang="it-IT" sz="1800" b="0" strike="noStrike" spc="-1">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0" name="PlaceHolder 1"/>
          <p:cNvSpPr>
            <a:spLocks noGrp="1"/>
          </p:cNvSpPr>
          <p:nvPr>
            <p:ph type="subTitle"/>
          </p:nvPr>
        </p:nvSpPr>
        <p:spPr>
          <a:xfrm>
            <a:off x="1005120" y="451080"/>
            <a:ext cx="18093240" cy="875376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1005120" y="451080"/>
            <a:ext cx="18093240" cy="1888200"/>
          </a:xfrm>
          <a:prstGeom prst="rect">
            <a:avLst/>
          </a:prstGeom>
        </p:spPr>
        <p:txBody>
          <a:bodyPr lIns="0" tIns="0" rIns="0" bIns="0" anchor="ctr">
            <a:spAutoFit/>
          </a:bodyPr>
          <a:lstStyle/>
          <a:p>
            <a:pPr algn="ctr"/>
            <a:endParaRPr lang="it-IT" sz="1800" b="0" strike="noStrike" spc="-1">
              <a:latin typeface="Calibri"/>
            </a:endParaRPr>
          </a:p>
        </p:txBody>
      </p:sp>
      <p:sp>
        <p:nvSpPr>
          <p:cNvPr id="112" name="PlaceHolder 2"/>
          <p:cNvSpPr>
            <a:spLocks noGrp="1"/>
          </p:cNvSpPr>
          <p:nvPr>
            <p:ph type="body"/>
          </p:nvPr>
        </p:nvSpPr>
        <p:spPr>
          <a:xfrm>
            <a:off x="1005120" y="2646360"/>
            <a:ext cx="8829360" cy="3128400"/>
          </a:xfrm>
          <a:prstGeom prst="rect">
            <a:avLst/>
          </a:prstGeom>
        </p:spPr>
        <p:txBody>
          <a:bodyPr lIns="0" tIns="0" rIns="0" bIns="0">
            <a:normAutofit/>
          </a:bodyPr>
          <a:lstStyle/>
          <a:p>
            <a:endParaRPr lang="it-IT" sz="1800" b="0" strike="noStrike" spc="-1">
              <a:latin typeface="Calibri"/>
            </a:endParaRPr>
          </a:p>
        </p:txBody>
      </p:sp>
      <p:sp>
        <p:nvSpPr>
          <p:cNvPr id="113" name="PlaceHolder 3"/>
          <p:cNvSpPr>
            <a:spLocks noGrp="1"/>
          </p:cNvSpPr>
          <p:nvPr>
            <p:ph type="body"/>
          </p:nvPr>
        </p:nvSpPr>
        <p:spPr>
          <a:xfrm>
            <a:off x="10276200" y="2646360"/>
            <a:ext cx="8829360" cy="6558840"/>
          </a:xfrm>
          <a:prstGeom prst="rect">
            <a:avLst/>
          </a:prstGeom>
        </p:spPr>
        <p:txBody>
          <a:bodyPr lIns="0" tIns="0" rIns="0" bIns="0">
            <a:normAutofit/>
          </a:bodyPr>
          <a:lstStyle/>
          <a:p>
            <a:endParaRPr lang="it-IT" sz="1800" b="0" strike="noStrike" spc="-1">
              <a:latin typeface="Calibri"/>
            </a:endParaRPr>
          </a:p>
        </p:txBody>
      </p:sp>
      <p:sp>
        <p:nvSpPr>
          <p:cNvPr id="114" name="PlaceHolder 4"/>
          <p:cNvSpPr>
            <a:spLocks noGrp="1"/>
          </p:cNvSpPr>
          <p:nvPr>
            <p:ph type="body"/>
          </p:nvPr>
        </p:nvSpPr>
        <p:spPr>
          <a:xfrm>
            <a:off x="1005120" y="6072480"/>
            <a:ext cx="8829360" cy="3128400"/>
          </a:xfrm>
          <a:prstGeom prst="rect">
            <a:avLst/>
          </a:prstGeom>
        </p:spPr>
        <p:txBody>
          <a:bodyPr lIns="0" tIns="0" rIns="0" bIns="0">
            <a:normAutofit/>
          </a:bodyPr>
          <a:lstStyle/>
          <a:p>
            <a:endParaRPr lang="it-IT" sz="1800" b="0" strike="noStrike" spc="-1">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1005120" y="451080"/>
            <a:ext cx="18093240" cy="1888200"/>
          </a:xfrm>
          <a:prstGeom prst="rect">
            <a:avLst/>
          </a:prstGeom>
        </p:spPr>
        <p:txBody>
          <a:bodyPr lIns="0" tIns="0" rIns="0" bIns="0" anchor="ctr">
            <a:spAutoFit/>
          </a:bodyPr>
          <a:lstStyle/>
          <a:p>
            <a:pPr algn="ctr"/>
            <a:endParaRPr lang="it-IT" sz="1800" b="0" strike="noStrike" spc="-1">
              <a:latin typeface="Calibri"/>
            </a:endParaRPr>
          </a:p>
        </p:txBody>
      </p:sp>
      <p:sp>
        <p:nvSpPr>
          <p:cNvPr id="116" name="PlaceHolder 2"/>
          <p:cNvSpPr>
            <a:spLocks noGrp="1"/>
          </p:cNvSpPr>
          <p:nvPr>
            <p:ph type="body"/>
          </p:nvPr>
        </p:nvSpPr>
        <p:spPr>
          <a:xfrm>
            <a:off x="1005120" y="2646360"/>
            <a:ext cx="8829360" cy="6558840"/>
          </a:xfrm>
          <a:prstGeom prst="rect">
            <a:avLst/>
          </a:prstGeom>
        </p:spPr>
        <p:txBody>
          <a:bodyPr lIns="0" tIns="0" rIns="0" bIns="0">
            <a:normAutofit/>
          </a:bodyPr>
          <a:lstStyle/>
          <a:p>
            <a:endParaRPr lang="it-IT" sz="1800" b="0" strike="noStrike" spc="-1">
              <a:latin typeface="Calibri"/>
            </a:endParaRPr>
          </a:p>
        </p:txBody>
      </p:sp>
      <p:sp>
        <p:nvSpPr>
          <p:cNvPr id="117" name="PlaceHolder 3"/>
          <p:cNvSpPr>
            <a:spLocks noGrp="1"/>
          </p:cNvSpPr>
          <p:nvPr>
            <p:ph type="body"/>
          </p:nvPr>
        </p:nvSpPr>
        <p:spPr>
          <a:xfrm>
            <a:off x="10276200" y="2646360"/>
            <a:ext cx="8829360" cy="3128400"/>
          </a:xfrm>
          <a:prstGeom prst="rect">
            <a:avLst/>
          </a:prstGeom>
        </p:spPr>
        <p:txBody>
          <a:bodyPr lIns="0" tIns="0" rIns="0" bIns="0">
            <a:normAutofit/>
          </a:bodyPr>
          <a:lstStyle/>
          <a:p>
            <a:endParaRPr lang="it-IT" sz="1800" b="0" strike="noStrike" spc="-1">
              <a:latin typeface="Calibri"/>
            </a:endParaRPr>
          </a:p>
        </p:txBody>
      </p:sp>
      <p:sp>
        <p:nvSpPr>
          <p:cNvPr id="118" name="PlaceHolder 4"/>
          <p:cNvSpPr>
            <a:spLocks noGrp="1"/>
          </p:cNvSpPr>
          <p:nvPr>
            <p:ph type="body"/>
          </p:nvPr>
        </p:nvSpPr>
        <p:spPr>
          <a:xfrm>
            <a:off x="10276200" y="6072480"/>
            <a:ext cx="8829360" cy="3128400"/>
          </a:xfrm>
          <a:prstGeom prst="rect">
            <a:avLst/>
          </a:prstGeom>
        </p:spPr>
        <p:txBody>
          <a:bodyPr lIns="0" tIns="0" rIns="0" bIns="0">
            <a:normAutofit/>
          </a:bodyPr>
          <a:lstStyle/>
          <a:p>
            <a:endParaRPr lang="it-IT" sz="1800" b="0" strike="noStrike" spc="-1">
              <a:latin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1005120" y="451080"/>
            <a:ext cx="18093240" cy="1888200"/>
          </a:xfrm>
          <a:prstGeom prst="rect">
            <a:avLst/>
          </a:prstGeom>
        </p:spPr>
        <p:txBody>
          <a:bodyPr lIns="0" tIns="0" rIns="0" bIns="0" anchor="ctr">
            <a:spAutoFit/>
          </a:bodyPr>
          <a:lstStyle/>
          <a:p>
            <a:pPr algn="ctr"/>
            <a:endParaRPr lang="it-IT" sz="1800" b="0" strike="noStrike" spc="-1">
              <a:latin typeface="Calibri"/>
            </a:endParaRPr>
          </a:p>
        </p:txBody>
      </p:sp>
      <p:sp>
        <p:nvSpPr>
          <p:cNvPr id="120" name="PlaceHolder 2"/>
          <p:cNvSpPr>
            <a:spLocks noGrp="1"/>
          </p:cNvSpPr>
          <p:nvPr>
            <p:ph type="body"/>
          </p:nvPr>
        </p:nvSpPr>
        <p:spPr>
          <a:xfrm>
            <a:off x="1005120" y="2646360"/>
            <a:ext cx="8829360" cy="3128400"/>
          </a:xfrm>
          <a:prstGeom prst="rect">
            <a:avLst/>
          </a:prstGeom>
        </p:spPr>
        <p:txBody>
          <a:bodyPr lIns="0" tIns="0" rIns="0" bIns="0">
            <a:normAutofit/>
          </a:bodyPr>
          <a:lstStyle/>
          <a:p>
            <a:endParaRPr lang="it-IT" sz="1800" b="0" strike="noStrike" spc="-1">
              <a:latin typeface="Calibri"/>
            </a:endParaRPr>
          </a:p>
        </p:txBody>
      </p:sp>
      <p:sp>
        <p:nvSpPr>
          <p:cNvPr id="121" name="PlaceHolder 3"/>
          <p:cNvSpPr>
            <a:spLocks noGrp="1"/>
          </p:cNvSpPr>
          <p:nvPr>
            <p:ph type="body"/>
          </p:nvPr>
        </p:nvSpPr>
        <p:spPr>
          <a:xfrm>
            <a:off x="10276200" y="2646360"/>
            <a:ext cx="8829360" cy="3128400"/>
          </a:xfrm>
          <a:prstGeom prst="rect">
            <a:avLst/>
          </a:prstGeom>
        </p:spPr>
        <p:txBody>
          <a:bodyPr lIns="0" tIns="0" rIns="0" bIns="0">
            <a:normAutofit/>
          </a:bodyPr>
          <a:lstStyle/>
          <a:p>
            <a:endParaRPr lang="it-IT" sz="1800" b="0" strike="noStrike" spc="-1">
              <a:latin typeface="Calibri"/>
            </a:endParaRPr>
          </a:p>
        </p:txBody>
      </p:sp>
      <p:sp>
        <p:nvSpPr>
          <p:cNvPr id="122" name="PlaceHolder 4"/>
          <p:cNvSpPr>
            <a:spLocks noGrp="1"/>
          </p:cNvSpPr>
          <p:nvPr>
            <p:ph type="body"/>
          </p:nvPr>
        </p:nvSpPr>
        <p:spPr>
          <a:xfrm>
            <a:off x="1005120" y="6072480"/>
            <a:ext cx="18093240" cy="3128400"/>
          </a:xfrm>
          <a:prstGeom prst="rect">
            <a:avLst/>
          </a:prstGeom>
        </p:spPr>
        <p:txBody>
          <a:bodyPr lIns="0" tIns="0" rIns="0" bIns="0">
            <a:normAutofit/>
          </a:bodyPr>
          <a:lstStyle/>
          <a:p>
            <a:endParaRPr lang="it-IT" sz="1800" b="0" strike="noStrike" spc="-1">
              <a:latin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1005120" y="451080"/>
            <a:ext cx="18093240" cy="1888200"/>
          </a:xfrm>
          <a:prstGeom prst="rect">
            <a:avLst/>
          </a:prstGeom>
        </p:spPr>
        <p:txBody>
          <a:bodyPr lIns="0" tIns="0" rIns="0" bIns="0" anchor="ctr">
            <a:spAutoFit/>
          </a:bodyPr>
          <a:lstStyle/>
          <a:p>
            <a:pPr algn="ctr"/>
            <a:endParaRPr lang="it-IT" sz="1800" b="0" strike="noStrike" spc="-1">
              <a:latin typeface="Calibri"/>
            </a:endParaRPr>
          </a:p>
        </p:txBody>
      </p:sp>
      <p:sp>
        <p:nvSpPr>
          <p:cNvPr id="124" name="PlaceHolder 2"/>
          <p:cNvSpPr>
            <a:spLocks noGrp="1"/>
          </p:cNvSpPr>
          <p:nvPr>
            <p:ph type="body"/>
          </p:nvPr>
        </p:nvSpPr>
        <p:spPr>
          <a:xfrm>
            <a:off x="1005120" y="2646360"/>
            <a:ext cx="18093240" cy="3128400"/>
          </a:xfrm>
          <a:prstGeom prst="rect">
            <a:avLst/>
          </a:prstGeom>
        </p:spPr>
        <p:txBody>
          <a:bodyPr lIns="0" tIns="0" rIns="0" bIns="0">
            <a:normAutofit/>
          </a:bodyPr>
          <a:lstStyle/>
          <a:p>
            <a:endParaRPr lang="it-IT" sz="1800" b="0" strike="noStrike" spc="-1">
              <a:latin typeface="Calibri"/>
            </a:endParaRPr>
          </a:p>
        </p:txBody>
      </p:sp>
      <p:sp>
        <p:nvSpPr>
          <p:cNvPr id="125" name="PlaceHolder 3"/>
          <p:cNvSpPr>
            <a:spLocks noGrp="1"/>
          </p:cNvSpPr>
          <p:nvPr>
            <p:ph type="body"/>
          </p:nvPr>
        </p:nvSpPr>
        <p:spPr>
          <a:xfrm>
            <a:off x="1005120" y="6072480"/>
            <a:ext cx="18093240" cy="3128400"/>
          </a:xfrm>
          <a:prstGeom prst="rect">
            <a:avLst/>
          </a:prstGeom>
        </p:spPr>
        <p:txBody>
          <a:bodyPr lIns="0" tIns="0" rIns="0" bIns="0">
            <a:normAutofit/>
          </a:bodyPr>
          <a:lstStyle/>
          <a:p>
            <a:endParaRPr lang="it-IT" sz="1800" b="0" strike="noStrike" spc="-1">
              <a:latin typeface="Calibri"/>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1005120" y="451080"/>
            <a:ext cx="18093240" cy="1888200"/>
          </a:xfrm>
          <a:prstGeom prst="rect">
            <a:avLst/>
          </a:prstGeom>
        </p:spPr>
        <p:txBody>
          <a:bodyPr lIns="0" tIns="0" rIns="0" bIns="0" anchor="ctr">
            <a:spAutoFit/>
          </a:bodyPr>
          <a:lstStyle/>
          <a:p>
            <a:pPr algn="ctr"/>
            <a:endParaRPr lang="it-IT" sz="1800" b="0" strike="noStrike" spc="-1">
              <a:latin typeface="Calibri"/>
            </a:endParaRPr>
          </a:p>
        </p:txBody>
      </p:sp>
      <p:sp>
        <p:nvSpPr>
          <p:cNvPr id="127" name="PlaceHolder 2"/>
          <p:cNvSpPr>
            <a:spLocks noGrp="1"/>
          </p:cNvSpPr>
          <p:nvPr>
            <p:ph type="body"/>
          </p:nvPr>
        </p:nvSpPr>
        <p:spPr>
          <a:xfrm>
            <a:off x="1005120" y="2646360"/>
            <a:ext cx="8829360" cy="3128400"/>
          </a:xfrm>
          <a:prstGeom prst="rect">
            <a:avLst/>
          </a:prstGeom>
        </p:spPr>
        <p:txBody>
          <a:bodyPr lIns="0" tIns="0" rIns="0" bIns="0">
            <a:normAutofit/>
          </a:bodyPr>
          <a:lstStyle/>
          <a:p>
            <a:endParaRPr lang="it-IT" sz="1800" b="0" strike="noStrike" spc="-1">
              <a:latin typeface="Calibri"/>
            </a:endParaRPr>
          </a:p>
        </p:txBody>
      </p:sp>
      <p:sp>
        <p:nvSpPr>
          <p:cNvPr id="128" name="PlaceHolder 3"/>
          <p:cNvSpPr>
            <a:spLocks noGrp="1"/>
          </p:cNvSpPr>
          <p:nvPr>
            <p:ph type="body"/>
          </p:nvPr>
        </p:nvSpPr>
        <p:spPr>
          <a:xfrm>
            <a:off x="10276200" y="2646360"/>
            <a:ext cx="8829360" cy="3128400"/>
          </a:xfrm>
          <a:prstGeom prst="rect">
            <a:avLst/>
          </a:prstGeom>
        </p:spPr>
        <p:txBody>
          <a:bodyPr lIns="0" tIns="0" rIns="0" bIns="0">
            <a:normAutofit/>
          </a:bodyPr>
          <a:lstStyle/>
          <a:p>
            <a:endParaRPr lang="it-IT" sz="1800" b="0" strike="noStrike" spc="-1">
              <a:latin typeface="Calibri"/>
            </a:endParaRPr>
          </a:p>
        </p:txBody>
      </p:sp>
      <p:sp>
        <p:nvSpPr>
          <p:cNvPr id="129" name="PlaceHolder 4"/>
          <p:cNvSpPr>
            <a:spLocks noGrp="1"/>
          </p:cNvSpPr>
          <p:nvPr>
            <p:ph type="body"/>
          </p:nvPr>
        </p:nvSpPr>
        <p:spPr>
          <a:xfrm>
            <a:off x="1005120" y="6072480"/>
            <a:ext cx="8829360" cy="3128400"/>
          </a:xfrm>
          <a:prstGeom prst="rect">
            <a:avLst/>
          </a:prstGeom>
        </p:spPr>
        <p:txBody>
          <a:bodyPr lIns="0" tIns="0" rIns="0" bIns="0">
            <a:normAutofit/>
          </a:bodyPr>
          <a:lstStyle/>
          <a:p>
            <a:endParaRPr lang="it-IT" sz="1800" b="0" strike="noStrike" spc="-1">
              <a:latin typeface="Calibri"/>
            </a:endParaRPr>
          </a:p>
        </p:txBody>
      </p:sp>
      <p:sp>
        <p:nvSpPr>
          <p:cNvPr id="130" name="PlaceHolder 5"/>
          <p:cNvSpPr>
            <a:spLocks noGrp="1"/>
          </p:cNvSpPr>
          <p:nvPr>
            <p:ph type="body"/>
          </p:nvPr>
        </p:nvSpPr>
        <p:spPr>
          <a:xfrm>
            <a:off x="10276200" y="6072480"/>
            <a:ext cx="8829360" cy="3128400"/>
          </a:xfrm>
          <a:prstGeom prst="rect">
            <a:avLst/>
          </a:prstGeom>
        </p:spPr>
        <p:txBody>
          <a:bodyPr lIns="0" tIns="0" rIns="0" bIns="0">
            <a:normAutofit/>
          </a:bodyPr>
          <a:lstStyle/>
          <a:p>
            <a:endParaRPr lang="it-IT" sz="1800" b="0" strike="noStrike" spc="-1">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005120" y="451080"/>
            <a:ext cx="18093240" cy="1888200"/>
          </a:xfrm>
          <a:prstGeom prst="rect">
            <a:avLst/>
          </a:prstGeom>
        </p:spPr>
        <p:txBody>
          <a:bodyPr lIns="0" tIns="0" rIns="0" bIns="0" anchor="ctr">
            <a:spAutoFit/>
          </a:bodyPr>
          <a:lstStyle/>
          <a:p>
            <a:pPr algn="ctr"/>
            <a:endParaRPr lang="it-IT" sz="1800" b="0" strike="noStrike" spc="-1">
              <a:latin typeface="Calibri"/>
            </a:endParaRPr>
          </a:p>
        </p:txBody>
      </p:sp>
      <p:sp>
        <p:nvSpPr>
          <p:cNvPr id="15" name="PlaceHolder 2"/>
          <p:cNvSpPr>
            <a:spLocks noGrp="1"/>
          </p:cNvSpPr>
          <p:nvPr>
            <p:ph type="body"/>
          </p:nvPr>
        </p:nvSpPr>
        <p:spPr>
          <a:xfrm>
            <a:off x="1005120" y="2646360"/>
            <a:ext cx="8829360" cy="6558840"/>
          </a:xfrm>
          <a:prstGeom prst="rect">
            <a:avLst/>
          </a:prstGeom>
        </p:spPr>
        <p:txBody>
          <a:bodyPr lIns="0" tIns="0" rIns="0" bIns="0">
            <a:normAutofit/>
          </a:bodyPr>
          <a:lstStyle/>
          <a:p>
            <a:endParaRPr lang="it-IT" sz="1800" b="0" strike="noStrike" spc="-1">
              <a:latin typeface="Calibri"/>
            </a:endParaRPr>
          </a:p>
        </p:txBody>
      </p:sp>
      <p:sp>
        <p:nvSpPr>
          <p:cNvPr id="16" name="PlaceHolder 3"/>
          <p:cNvSpPr>
            <a:spLocks noGrp="1"/>
          </p:cNvSpPr>
          <p:nvPr>
            <p:ph type="body"/>
          </p:nvPr>
        </p:nvSpPr>
        <p:spPr>
          <a:xfrm>
            <a:off x="10276200" y="2646360"/>
            <a:ext cx="8829360" cy="6558840"/>
          </a:xfrm>
          <a:prstGeom prst="rect">
            <a:avLst/>
          </a:prstGeom>
        </p:spPr>
        <p:txBody>
          <a:bodyPr lIns="0" tIns="0" rIns="0" bIns="0">
            <a:normAutofit/>
          </a:bodyPr>
          <a:lstStyle/>
          <a:p>
            <a:endParaRPr lang="it-IT" sz="1800" b="0" strike="noStrike" spc="-1">
              <a:latin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1005120" y="451080"/>
            <a:ext cx="18093240" cy="1888200"/>
          </a:xfrm>
          <a:prstGeom prst="rect">
            <a:avLst/>
          </a:prstGeom>
        </p:spPr>
        <p:txBody>
          <a:bodyPr lIns="0" tIns="0" rIns="0" bIns="0" anchor="ctr">
            <a:spAutoFit/>
          </a:bodyPr>
          <a:lstStyle/>
          <a:p>
            <a:pPr algn="ctr"/>
            <a:endParaRPr lang="it-IT" sz="1800" b="0" strike="noStrike" spc="-1">
              <a:latin typeface="Calibri"/>
            </a:endParaRPr>
          </a:p>
        </p:txBody>
      </p:sp>
      <p:sp>
        <p:nvSpPr>
          <p:cNvPr id="132" name="PlaceHolder 2"/>
          <p:cNvSpPr>
            <a:spLocks noGrp="1"/>
          </p:cNvSpPr>
          <p:nvPr>
            <p:ph type="body"/>
          </p:nvPr>
        </p:nvSpPr>
        <p:spPr>
          <a:xfrm>
            <a:off x="1005120" y="2646360"/>
            <a:ext cx="5825880" cy="3128400"/>
          </a:xfrm>
          <a:prstGeom prst="rect">
            <a:avLst/>
          </a:prstGeom>
        </p:spPr>
        <p:txBody>
          <a:bodyPr lIns="0" tIns="0" rIns="0" bIns="0">
            <a:normAutofit/>
          </a:bodyPr>
          <a:lstStyle/>
          <a:p>
            <a:endParaRPr lang="it-IT" sz="1800" b="0" strike="noStrike" spc="-1">
              <a:latin typeface="Calibri"/>
            </a:endParaRPr>
          </a:p>
        </p:txBody>
      </p:sp>
      <p:sp>
        <p:nvSpPr>
          <p:cNvPr id="133" name="PlaceHolder 3"/>
          <p:cNvSpPr>
            <a:spLocks noGrp="1"/>
          </p:cNvSpPr>
          <p:nvPr>
            <p:ph type="body"/>
          </p:nvPr>
        </p:nvSpPr>
        <p:spPr>
          <a:xfrm>
            <a:off x="7122600" y="2646360"/>
            <a:ext cx="5825880" cy="3128400"/>
          </a:xfrm>
          <a:prstGeom prst="rect">
            <a:avLst/>
          </a:prstGeom>
        </p:spPr>
        <p:txBody>
          <a:bodyPr lIns="0" tIns="0" rIns="0" bIns="0">
            <a:normAutofit/>
          </a:bodyPr>
          <a:lstStyle/>
          <a:p>
            <a:endParaRPr lang="it-IT" sz="1800" b="0" strike="noStrike" spc="-1">
              <a:latin typeface="Calibri"/>
            </a:endParaRPr>
          </a:p>
        </p:txBody>
      </p:sp>
      <p:sp>
        <p:nvSpPr>
          <p:cNvPr id="134" name="PlaceHolder 4"/>
          <p:cNvSpPr>
            <a:spLocks noGrp="1"/>
          </p:cNvSpPr>
          <p:nvPr>
            <p:ph type="body"/>
          </p:nvPr>
        </p:nvSpPr>
        <p:spPr>
          <a:xfrm>
            <a:off x="13240080" y="2646360"/>
            <a:ext cx="5825880" cy="3128400"/>
          </a:xfrm>
          <a:prstGeom prst="rect">
            <a:avLst/>
          </a:prstGeom>
        </p:spPr>
        <p:txBody>
          <a:bodyPr lIns="0" tIns="0" rIns="0" bIns="0">
            <a:normAutofit/>
          </a:bodyPr>
          <a:lstStyle/>
          <a:p>
            <a:endParaRPr lang="it-IT" sz="1800" b="0" strike="noStrike" spc="-1">
              <a:latin typeface="Calibri"/>
            </a:endParaRPr>
          </a:p>
        </p:txBody>
      </p:sp>
      <p:sp>
        <p:nvSpPr>
          <p:cNvPr id="135" name="PlaceHolder 5"/>
          <p:cNvSpPr>
            <a:spLocks noGrp="1"/>
          </p:cNvSpPr>
          <p:nvPr>
            <p:ph type="body"/>
          </p:nvPr>
        </p:nvSpPr>
        <p:spPr>
          <a:xfrm>
            <a:off x="1005120" y="6072480"/>
            <a:ext cx="5825880" cy="3128400"/>
          </a:xfrm>
          <a:prstGeom prst="rect">
            <a:avLst/>
          </a:prstGeom>
        </p:spPr>
        <p:txBody>
          <a:bodyPr lIns="0" tIns="0" rIns="0" bIns="0">
            <a:normAutofit/>
          </a:bodyPr>
          <a:lstStyle/>
          <a:p>
            <a:endParaRPr lang="it-IT" sz="1800" b="0" strike="noStrike" spc="-1">
              <a:latin typeface="Calibri"/>
            </a:endParaRPr>
          </a:p>
        </p:txBody>
      </p:sp>
      <p:sp>
        <p:nvSpPr>
          <p:cNvPr id="136" name="PlaceHolder 6"/>
          <p:cNvSpPr>
            <a:spLocks noGrp="1"/>
          </p:cNvSpPr>
          <p:nvPr>
            <p:ph type="body"/>
          </p:nvPr>
        </p:nvSpPr>
        <p:spPr>
          <a:xfrm>
            <a:off x="7122600" y="6072480"/>
            <a:ext cx="5825880" cy="3128400"/>
          </a:xfrm>
          <a:prstGeom prst="rect">
            <a:avLst/>
          </a:prstGeom>
        </p:spPr>
        <p:txBody>
          <a:bodyPr lIns="0" tIns="0" rIns="0" bIns="0">
            <a:normAutofit/>
          </a:bodyPr>
          <a:lstStyle/>
          <a:p>
            <a:endParaRPr lang="it-IT" sz="1800" b="0" strike="noStrike" spc="-1">
              <a:latin typeface="Calibri"/>
            </a:endParaRPr>
          </a:p>
        </p:txBody>
      </p:sp>
      <p:sp>
        <p:nvSpPr>
          <p:cNvPr id="137" name="PlaceHolder 7"/>
          <p:cNvSpPr>
            <a:spLocks noGrp="1"/>
          </p:cNvSpPr>
          <p:nvPr>
            <p:ph type="body"/>
          </p:nvPr>
        </p:nvSpPr>
        <p:spPr>
          <a:xfrm>
            <a:off x="13240080" y="6072480"/>
            <a:ext cx="5825880" cy="3128400"/>
          </a:xfrm>
          <a:prstGeom prst="rect">
            <a:avLst/>
          </a:prstGeom>
        </p:spPr>
        <p:txBody>
          <a:bodyPr lIns="0" tIns="0" rIns="0" bIns="0">
            <a:normAutofit/>
          </a:bodyPr>
          <a:lstStyle/>
          <a:p>
            <a:endParaRPr lang="it-IT" sz="1800" b="0" strike="noStrike" spc="-1">
              <a:latin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3594600" y="4280760"/>
            <a:ext cx="12914640" cy="276999"/>
          </a:xfrm>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2FACA3A-F8DF-42E2-95D4-812426CBD50A}" type="datetimeFigureOut">
              <a:rPr lang="it-IT" smtClean="0"/>
              <a:t>06/05/2026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FA1F45B-8756-4C8D-B7F7-98802B3D3F92}" type="slidenum">
              <a:rPr lang="it-IT" smtClean="0"/>
              <a:t>‹N›</a:t>
            </a:fld>
            <a:endParaRPr lang="it-IT"/>
          </a:p>
        </p:txBody>
      </p:sp>
    </p:spTree>
    <p:extLst>
      <p:ext uri="{BB962C8B-B14F-4D97-AF65-F5344CB8AC3E}">
        <p14:creationId xmlns:p14="http://schemas.microsoft.com/office/powerpoint/2010/main" val="42677585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8" name="PlaceHolder 1"/>
          <p:cNvSpPr>
            <a:spLocks noGrp="1"/>
          </p:cNvSpPr>
          <p:nvPr>
            <p:ph type="title"/>
          </p:nvPr>
        </p:nvSpPr>
        <p:spPr>
          <a:xfrm>
            <a:off x="1005120" y="451080"/>
            <a:ext cx="18093240" cy="1888200"/>
          </a:xfrm>
          <a:prstGeom prst="rect">
            <a:avLst/>
          </a:prstGeom>
        </p:spPr>
        <p:txBody>
          <a:bodyPr lIns="0" tIns="0" rIns="0" bIns="0" anchor="ctr">
            <a:spAutoFit/>
          </a:bodyPr>
          <a:lstStyle/>
          <a:p>
            <a:pPr algn="ctr"/>
            <a:endParaRPr lang="it-IT" sz="1800" b="0" strike="noStrike" spc="-1">
              <a:latin typeface="Calibri"/>
            </a:endParaRPr>
          </a:p>
        </p:txBody>
      </p:sp>
      <p:sp>
        <p:nvSpPr>
          <p:cNvPr id="149" name="PlaceHolder 2"/>
          <p:cNvSpPr>
            <a:spLocks noGrp="1"/>
          </p:cNvSpPr>
          <p:nvPr>
            <p:ph type="subTitle"/>
          </p:nvPr>
        </p:nvSpPr>
        <p:spPr>
          <a:xfrm>
            <a:off x="1005120" y="2646360"/>
            <a:ext cx="18093240" cy="655884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1005120" y="451080"/>
            <a:ext cx="18093240" cy="1888200"/>
          </a:xfrm>
          <a:prstGeom prst="rect">
            <a:avLst/>
          </a:prstGeom>
        </p:spPr>
        <p:txBody>
          <a:bodyPr lIns="0" tIns="0" rIns="0" bIns="0" anchor="ctr">
            <a:spAutoFit/>
          </a:bodyPr>
          <a:lstStyle/>
          <a:p>
            <a:pPr algn="ctr"/>
            <a:endParaRPr lang="it-IT" sz="1800" b="0" strike="noStrike" spc="-1">
              <a:latin typeface="Calibri"/>
            </a:endParaRPr>
          </a:p>
        </p:txBody>
      </p:sp>
      <p:sp>
        <p:nvSpPr>
          <p:cNvPr id="151" name="PlaceHolder 2"/>
          <p:cNvSpPr>
            <a:spLocks noGrp="1"/>
          </p:cNvSpPr>
          <p:nvPr>
            <p:ph type="body"/>
          </p:nvPr>
        </p:nvSpPr>
        <p:spPr>
          <a:xfrm>
            <a:off x="1005120" y="2646360"/>
            <a:ext cx="18093240" cy="6558840"/>
          </a:xfrm>
          <a:prstGeom prst="rect">
            <a:avLst/>
          </a:prstGeom>
        </p:spPr>
        <p:txBody>
          <a:bodyPr lIns="0" tIns="0" rIns="0" bIns="0">
            <a:normAutofit/>
          </a:bodyPr>
          <a:lstStyle/>
          <a:p>
            <a:endParaRPr lang="it-IT" sz="1800" b="0" strike="noStrike" spc="-1">
              <a:latin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1005120" y="451080"/>
            <a:ext cx="18093240" cy="1888200"/>
          </a:xfrm>
          <a:prstGeom prst="rect">
            <a:avLst/>
          </a:prstGeom>
        </p:spPr>
        <p:txBody>
          <a:bodyPr lIns="0" tIns="0" rIns="0" bIns="0" anchor="ctr">
            <a:spAutoFit/>
          </a:bodyPr>
          <a:lstStyle/>
          <a:p>
            <a:pPr algn="ctr"/>
            <a:endParaRPr lang="it-IT" sz="1800" b="0" strike="noStrike" spc="-1">
              <a:latin typeface="Calibri"/>
            </a:endParaRPr>
          </a:p>
        </p:txBody>
      </p:sp>
      <p:sp>
        <p:nvSpPr>
          <p:cNvPr id="153" name="PlaceHolder 2"/>
          <p:cNvSpPr>
            <a:spLocks noGrp="1"/>
          </p:cNvSpPr>
          <p:nvPr>
            <p:ph type="body"/>
          </p:nvPr>
        </p:nvSpPr>
        <p:spPr>
          <a:xfrm>
            <a:off x="1005120" y="2646360"/>
            <a:ext cx="8829360" cy="6558840"/>
          </a:xfrm>
          <a:prstGeom prst="rect">
            <a:avLst/>
          </a:prstGeom>
        </p:spPr>
        <p:txBody>
          <a:bodyPr lIns="0" tIns="0" rIns="0" bIns="0">
            <a:normAutofit/>
          </a:bodyPr>
          <a:lstStyle/>
          <a:p>
            <a:endParaRPr lang="it-IT" sz="1800" b="0" strike="noStrike" spc="-1">
              <a:latin typeface="Calibri"/>
            </a:endParaRPr>
          </a:p>
        </p:txBody>
      </p:sp>
      <p:sp>
        <p:nvSpPr>
          <p:cNvPr id="154" name="PlaceHolder 3"/>
          <p:cNvSpPr>
            <a:spLocks noGrp="1"/>
          </p:cNvSpPr>
          <p:nvPr>
            <p:ph type="body"/>
          </p:nvPr>
        </p:nvSpPr>
        <p:spPr>
          <a:xfrm>
            <a:off x="10276200" y="2646360"/>
            <a:ext cx="8829360" cy="6558840"/>
          </a:xfrm>
          <a:prstGeom prst="rect">
            <a:avLst/>
          </a:prstGeom>
        </p:spPr>
        <p:txBody>
          <a:bodyPr lIns="0" tIns="0" rIns="0" bIns="0">
            <a:normAutofit/>
          </a:bodyPr>
          <a:lstStyle/>
          <a:p>
            <a:endParaRPr lang="it-IT" sz="1800" b="0" strike="noStrike" spc="-1">
              <a:latin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5" name="PlaceHolder 1"/>
          <p:cNvSpPr>
            <a:spLocks noGrp="1"/>
          </p:cNvSpPr>
          <p:nvPr>
            <p:ph type="title"/>
          </p:nvPr>
        </p:nvSpPr>
        <p:spPr>
          <a:xfrm>
            <a:off x="1005120" y="451080"/>
            <a:ext cx="18093240" cy="1888200"/>
          </a:xfrm>
          <a:prstGeom prst="rect">
            <a:avLst/>
          </a:prstGeom>
        </p:spPr>
        <p:txBody>
          <a:bodyPr lIns="0" tIns="0" rIns="0" bIns="0" anchor="ctr">
            <a:spAutoFit/>
          </a:bodyPr>
          <a:lstStyle/>
          <a:p>
            <a:pPr algn="ctr"/>
            <a:endParaRPr lang="it-IT" sz="1800" b="0" strike="noStrike" spc="-1">
              <a:latin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6" name="PlaceHolder 1"/>
          <p:cNvSpPr>
            <a:spLocks noGrp="1"/>
          </p:cNvSpPr>
          <p:nvPr>
            <p:ph type="subTitle"/>
          </p:nvPr>
        </p:nvSpPr>
        <p:spPr>
          <a:xfrm>
            <a:off x="1005120" y="451080"/>
            <a:ext cx="18093240" cy="875376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1005120" y="451080"/>
            <a:ext cx="18093240" cy="1888200"/>
          </a:xfrm>
          <a:prstGeom prst="rect">
            <a:avLst/>
          </a:prstGeom>
        </p:spPr>
        <p:txBody>
          <a:bodyPr lIns="0" tIns="0" rIns="0" bIns="0" anchor="ctr">
            <a:spAutoFit/>
          </a:bodyPr>
          <a:lstStyle/>
          <a:p>
            <a:pPr algn="ctr"/>
            <a:endParaRPr lang="it-IT" sz="1800" b="0" strike="noStrike" spc="-1">
              <a:latin typeface="Calibri"/>
            </a:endParaRPr>
          </a:p>
        </p:txBody>
      </p:sp>
      <p:sp>
        <p:nvSpPr>
          <p:cNvPr id="158" name="PlaceHolder 2"/>
          <p:cNvSpPr>
            <a:spLocks noGrp="1"/>
          </p:cNvSpPr>
          <p:nvPr>
            <p:ph type="body"/>
          </p:nvPr>
        </p:nvSpPr>
        <p:spPr>
          <a:xfrm>
            <a:off x="1005120" y="2646360"/>
            <a:ext cx="8829360" cy="3128400"/>
          </a:xfrm>
          <a:prstGeom prst="rect">
            <a:avLst/>
          </a:prstGeom>
        </p:spPr>
        <p:txBody>
          <a:bodyPr lIns="0" tIns="0" rIns="0" bIns="0">
            <a:normAutofit/>
          </a:bodyPr>
          <a:lstStyle/>
          <a:p>
            <a:endParaRPr lang="it-IT" sz="1800" b="0" strike="noStrike" spc="-1">
              <a:latin typeface="Calibri"/>
            </a:endParaRPr>
          </a:p>
        </p:txBody>
      </p:sp>
      <p:sp>
        <p:nvSpPr>
          <p:cNvPr id="159" name="PlaceHolder 3"/>
          <p:cNvSpPr>
            <a:spLocks noGrp="1"/>
          </p:cNvSpPr>
          <p:nvPr>
            <p:ph type="body"/>
          </p:nvPr>
        </p:nvSpPr>
        <p:spPr>
          <a:xfrm>
            <a:off x="10276200" y="2646360"/>
            <a:ext cx="8829360" cy="6558840"/>
          </a:xfrm>
          <a:prstGeom prst="rect">
            <a:avLst/>
          </a:prstGeom>
        </p:spPr>
        <p:txBody>
          <a:bodyPr lIns="0" tIns="0" rIns="0" bIns="0">
            <a:normAutofit/>
          </a:bodyPr>
          <a:lstStyle/>
          <a:p>
            <a:endParaRPr lang="it-IT" sz="1800" b="0" strike="noStrike" spc="-1">
              <a:latin typeface="Calibri"/>
            </a:endParaRPr>
          </a:p>
        </p:txBody>
      </p:sp>
      <p:sp>
        <p:nvSpPr>
          <p:cNvPr id="160" name="PlaceHolder 4"/>
          <p:cNvSpPr>
            <a:spLocks noGrp="1"/>
          </p:cNvSpPr>
          <p:nvPr>
            <p:ph type="body"/>
          </p:nvPr>
        </p:nvSpPr>
        <p:spPr>
          <a:xfrm>
            <a:off x="1005120" y="6072480"/>
            <a:ext cx="8829360" cy="3128400"/>
          </a:xfrm>
          <a:prstGeom prst="rect">
            <a:avLst/>
          </a:prstGeom>
        </p:spPr>
        <p:txBody>
          <a:bodyPr lIns="0" tIns="0" rIns="0" bIns="0">
            <a:normAutofit/>
          </a:bodyPr>
          <a:lstStyle/>
          <a:p>
            <a:endParaRPr lang="it-IT" sz="1800" b="0" strike="noStrike" spc="-1">
              <a:latin typeface="Calibr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1005120" y="451080"/>
            <a:ext cx="18093240" cy="1888200"/>
          </a:xfrm>
          <a:prstGeom prst="rect">
            <a:avLst/>
          </a:prstGeom>
        </p:spPr>
        <p:txBody>
          <a:bodyPr lIns="0" tIns="0" rIns="0" bIns="0" anchor="ctr">
            <a:spAutoFit/>
          </a:bodyPr>
          <a:lstStyle/>
          <a:p>
            <a:pPr algn="ctr"/>
            <a:endParaRPr lang="it-IT" sz="1800" b="0" strike="noStrike" spc="-1">
              <a:latin typeface="Calibri"/>
            </a:endParaRPr>
          </a:p>
        </p:txBody>
      </p:sp>
      <p:sp>
        <p:nvSpPr>
          <p:cNvPr id="162" name="PlaceHolder 2"/>
          <p:cNvSpPr>
            <a:spLocks noGrp="1"/>
          </p:cNvSpPr>
          <p:nvPr>
            <p:ph type="body"/>
          </p:nvPr>
        </p:nvSpPr>
        <p:spPr>
          <a:xfrm>
            <a:off x="1005120" y="2646360"/>
            <a:ext cx="8829360" cy="6558840"/>
          </a:xfrm>
          <a:prstGeom prst="rect">
            <a:avLst/>
          </a:prstGeom>
        </p:spPr>
        <p:txBody>
          <a:bodyPr lIns="0" tIns="0" rIns="0" bIns="0">
            <a:normAutofit/>
          </a:bodyPr>
          <a:lstStyle/>
          <a:p>
            <a:endParaRPr lang="it-IT" sz="1800" b="0" strike="noStrike" spc="-1">
              <a:latin typeface="Calibri"/>
            </a:endParaRPr>
          </a:p>
        </p:txBody>
      </p:sp>
      <p:sp>
        <p:nvSpPr>
          <p:cNvPr id="163" name="PlaceHolder 3"/>
          <p:cNvSpPr>
            <a:spLocks noGrp="1"/>
          </p:cNvSpPr>
          <p:nvPr>
            <p:ph type="body"/>
          </p:nvPr>
        </p:nvSpPr>
        <p:spPr>
          <a:xfrm>
            <a:off x="10276200" y="2646360"/>
            <a:ext cx="8829360" cy="3128400"/>
          </a:xfrm>
          <a:prstGeom prst="rect">
            <a:avLst/>
          </a:prstGeom>
        </p:spPr>
        <p:txBody>
          <a:bodyPr lIns="0" tIns="0" rIns="0" bIns="0">
            <a:normAutofit/>
          </a:bodyPr>
          <a:lstStyle/>
          <a:p>
            <a:endParaRPr lang="it-IT" sz="1800" b="0" strike="noStrike" spc="-1">
              <a:latin typeface="Calibri"/>
            </a:endParaRPr>
          </a:p>
        </p:txBody>
      </p:sp>
      <p:sp>
        <p:nvSpPr>
          <p:cNvPr id="164" name="PlaceHolder 4"/>
          <p:cNvSpPr>
            <a:spLocks noGrp="1"/>
          </p:cNvSpPr>
          <p:nvPr>
            <p:ph type="body"/>
          </p:nvPr>
        </p:nvSpPr>
        <p:spPr>
          <a:xfrm>
            <a:off x="10276200" y="6072480"/>
            <a:ext cx="8829360" cy="3128400"/>
          </a:xfrm>
          <a:prstGeom prst="rect">
            <a:avLst/>
          </a:prstGeom>
        </p:spPr>
        <p:txBody>
          <a:bodyPr lIns="0" tIns="0" rIns="0" bIns="0">
            <a:normAutofit/>
          </a:bodyPr>
          <a:lstStyle/>
          <a:p>
            <a:endParaRPr lang="it-IT" sz="1800" b="0" strike="noStrike" spc="-1">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 name="PlaceHolder 1"/>
          <p:cNvSpPr>
            <a:spLocks noGrp="1"/>
          </p:cNvSpPr>
          <p:nvPr>
            <p:ph type="title"/>
          </p:nvPr>
        </p:nvSpPr>
        <p:spPr>
          <a:xfrm>
            <a:off x="1005120" y="451080"/>
            <a:ext cx="18093240" cy="1888200"/>
          </a:xfrm>
          <a:prstGeom prst="rect">
            <a:avLst/>
          </a:prstGeom>
        </p:spPr>
        <p:txBody>
          <a:bodyPr lIns="0" tIns="0" rIns="0" bIns="0" anchor="ctr">
            <a:spAutoFit/>
          </a:bodyPr>
          <a:lstStyle/>
          <a:p>
            <a:pPr algn="ctr"/>
            <a:endParaRPr lang="it-IT" sz="1800" b="0" strike="noStrike" spc="-1">
              <a:latin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1005120" y="451080"/>
            <a:ext cx="18093240" cy="1888200"/>
          </a:xfrm>
          <a:prstGeom prst="rect">
            <a:avLst/>
          </a:prstGeom>
        </p:spPr>
        <p:txBody>
          <a:bodyPr lIns="0" tIns="0" rIns="0" bIns="0" anchor="ctr">
            <a:spAutoFit/>
          </a:bodyPr>
          <a:lstStyle/>
          <a:p>
            <a:pPr algn="ctr"/>
            <a:endParaRPr lang="it-IT" sz="1800" b="0" strike="noStrike" spc="-1">
              <a:latin typeface="Calibri"/>
            </a:endParaRPr>
          </a:p>
        </p:txBody>
      </p:sp>
      <p:sp>
        <p:nvSpPr>
          <p:cNvPr id="166" name="PlaceHolder 2"/>
          <p:cNvSpPr>
            <a:spLocks noGrp="1"/>
          </p:cNvSpPr>
          <p:nvPr>
            <p:ph type="body"/>
          </p:nvPr>
        </p:nvSpPr>
        <p:spPr>
          <a:xfrm>
            <a:off x="1005120" y="2646360"/>
            <a:ext cx="8829360" cy="3128400"/>
          </a:xfrm>
          <a:prstGeom prst="rect">
            <a:avLst/>
          </a:prstGeom>
        </p:spPr>
        <p:txBody>
          <a:bodyPr lIns="0" tIns="0" rIns="0" bIns="0">
            <a:normAutofit/>
          </a:bodyPr>
          <a:lstStyle/>
          <a:p>
            <a:endParaRPr lang="it-IT" sz="1800" b="0" strike="noStrike" spc="-1">
              <a:latin typeface="Calibri"/>
            </a:endParaRPr>
          </a:p>
        </p:txBody>
      </p:sp>
      <p:sp>
        <p:nvSpPr>
          <p:cNvPr id="167" name="PlaceHolder 3"/>
          <p:cNvSpPr>
            <a:spLocks noGrp="1"/>
          </p:cNvSpPr>
          <p:nvPr>
            <p:ph type="body"/>
          </p:nvPr>
        </p:nvSpPr>
        <p:spPr>
          <a:xfrm>
            <a:off x="10276200" y="2646360"/>
            <a:ext cx="8829360" cy="3128400"/>
          </a:xfrm>
          <a:prstGeom prst="rect">
            <a:avLst/>
          </a:prstGeom>
        </p:spPr>
        <p:txBody>
          <a:bodyPr lIns="0" tIns="0" rIns="0" bIns="0">
            <a:normAutofit/>
          </a:bodyPr>
          <a:lstStyle/>
          <a:p>
            <a:endParaRPr lang="it-IT" sz="1800" b="0" strike="noStrike" spc="-1">
              <a:latin typeface="Calibri"/>
            </a:endParaRPr>
          </a:p>
        </p:txBody>
      </p:sp>
      <p:sp>
        <p:nvSpPr>
          <p:cNvPr id="168" name="PlaceHolder 4"/>
          <p:cNvSpPr>
            <a:spLocks noGrp="1"/>
          </p:cNvSpPr>
          <p:nvPr>
            <p:ph type="body"/>
          </p:nvPr>
        </p:nvSpPr>
        <p:spPr>
          <a:xfrm>
            <a:off x="1005120" y="6072480"/>
            <a:ext cx="18093240" cy="3128400"/>
          </a:xfrm>
          <a:prstGeom prst="rect">
            <a:avLst/>
          </a:prstGeom>
        </p:spPr>
        <p:txBody>
          <a:bodyPr lIns="0" tIns="0" rIns="0" bIns="0">
            <a:normAutofit/>
          </a:bodyPr>
          <a:lstStyle/>
          <a:p>
            <a:endParaRPr lang="it-IT" sz="1800" b="0" strike="noStrike" spc="-1">
              <a:latin typeface="Calibri"/>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1005120" y="451080"/>
            <a:ext cx="18093240" cy="1888200"/>
          </a:xfrm>
          <a:prstGeom prst="rect">
            <a:avLst/>
          </a:prstGeom>
        </p:spPr>
        <p:txBody>
          <a:bodyPr lIns="0" tIns="0" rIns="0" bIns="0" anchor="ctr">
            <a:spAutoFit/>
          </a:bodyPr>
          <a:lstStyle/>
          <a:p>
            <a:pPr algn="ctr"/>
            <a:endParaRPr lang="it-IT" sz="1800" b="0" strike="noStrike" spc="-1">
              <a:latin typeface="Calibri"/>
            </a:endParaRPr>
          </a:p>
        </p:txBody>
      </p:sp>
      <p:sp>
        <p:nvSpPr>
          <p:cNvPr id="170" name="PlaceHolder 2"/>
          <p:cNvSpPr>
            <a:spLocks noGrp="1"/>
          </p:cNvSpPr>
          <p:nvPr>
            <p:ph type="body"/>
          </p:nvPr>
        </p:nvSpPr>
        <p:spPr>
          <a:xfrm>
            <a:off x="1005120" y="2646360"/>
            <a:ext cx="18093240" cy="3128400"/>
          </a:xfrm>
          <a:prstGeom prst="rect">
            <a:avLst/>
          </a:prstGeom>
        </p:spPr>
        <p:txBody>
          <a:bodyPr lIns="0" tIns="0" rIns="0" bIns="0">
            <a:normAutofit/>
          </a:bodyPr>
          <a:lstStyle/>
          <a:p>
            <a:endParaRPr lang="it-IT" sz="1800" b="0" strike="noStrike" spc="-1">
              <a:latin typeface="Calibri"/>
            </a:endParaRPr>
          </a:p>
        </p:txBody>
      </p:sp>
      <p:sp>
        <p:nvSpPr>
          <p:cNvPr id="171" name="PlaceHolder 3"/>
          <p:cNvSpPr>
            <a:spLocks noGrp="1"/>
          </p:cNvSpPr>
          <p:nvPr>
            <p:ph type="body"/>
          </p:nvPr>
        </p:nvSpPr>
        <p:spPr>
          <a:xfrm>
            <a:off x="1005120" y="6072480"/>
            <a:ext cx="18093240" cy="3128400"/>
          </a:xfrm>
          <a:prstGeom prst="rect">
            <a:avLst/>
          </a:prstGeom>
        </p:spPr>
        <p:txBody>
          <a:bodyPr lIns="0" tIns="0" rIns="0" bIns="0">
            <a:normAutofit/>
          </a:bodyPr>
          <a:lstStyle/>
          <a:p>
            <a:endParaRPr lang="it-IT" sz="1800" b="0" strike="noStrike" spc="-1">
              <a:latin typeface="Calibri"/>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1005120" y="451080"/>
            <a:ext cx="18093240" cy="1888200"/>
          </a:xfrm>
          <a:prstGeom prst="rect">
            <a:avLst/>
          </a:prstGeom>
        </p:spPr>
        <p:txBody>
          <a:bodyPr lIns="0" tIns="0" rIns="0" bIns="0" anchor="ctr">
            <a:spAutoFit/>
          </a:bodyPr>
          <a:lstStyle/>
          <a:p>
            <a:pPr algn="ctr"/>
            <a:endParaRPr lang="it-IT" sz="1800" b="0" strike="noStrike" spc="-1">
              <a:latin typeface="Calibri"/>
            </a:endParaRPr>
          </a:p>
        </p:txBody>
      </p:sp>
      <p:sp>
        <p:nvSpPr>
          <p:cNvPr id="173" name="PlaceHolder 2"/>
          <p:cNvSpPr>
            <a:spLocks noGrp="1"/>
          </p:cNvSpPr>
          <p:nvPr>
            <p:ph type="body"/>
          </p:nvPr>
        </p:nvSpPr>
        <p:spPr>
          <a:xfrm>
            <a:off x="1005120" y="2646360"/>
            <a:ext cx="8829360" cy="3128400"/>
          </a:xfrm>
          <a:prstGeom prst="rect">
            <a:avLst/>
          </a:prstGeom>
        </p:spPr>
        <p:txBody>
          <a:bodyPr lIns="0" tIns="0" rIns="0" bIns="0">
            <a:normAutofit/>
          </a:bodyPr>
          <a:lstStyle/>
          <a:p>
            <a:endParaRPr lang="it-IT" sz="1800" b="0" strike="noStrike" spc="-1">
              <a:latin typeface="Calibri"/>
            </a:endParaRPr>
          </a:p>
        </p:txBody>
      </p:sp>
      <p:sp>
        <p:nvSpPr>
          <p:cNvPr id="174" name="PlaceHolder 3"/>
          <p:cNvSpPr>
            <a:spLocks noGrp="1"/>
          </p:cNvSpPr>
          <p:nvPr>
            <p:ph type="body"/>
          </p:nvPr>
        </p:nvSpPr>
        <p:spPr>
          <a:xfrm>
            <a:off x="10276200" y="2646360"/>
            <a:ext cx="8829360" cy="3128400"/>
          </a:xfrm>
          <a:prstGeom prst="rect">
            <a:avLst/>
          </a:prstGeom>
        </p:spPr>
        <p:txBody>
          <a:bodyPr lIns="0" tIns="0" rIns="0" bIns="0">
            <a:normAutofit/>
          </a:bodyPr>
          <a:lstStyle/>
          <a:p>
            <a:endParaRPr lang="it-IT" sz="1800" b="0" strike="noStrike" spc="-1">
              <a:latin typeface="Calibri"/>
            </a:endParaRPr>
          </a:p>
        </p:txBody>
      </p:sp>
      <p:sp>
        <p:nvSpPr>
          <p:cNvPr id="175" name="PlaceHolder 4"/>
          <p:cNvSpPr>
            <a:spLocks noGrp="1"/>
          </p:cNvSpPr>
          <p:nvPr>
            <p:ph type="body"/>
          </p:nvPr>
        </p:nvSpPr>
        <p:spPr>
          <a:xfrm>
            <a:off x="1005120" y="6072480"/>
            <a:ext cx="8829360" cy="3128400"/>
          </a:xfrm>
          <a:prstGeom prst="rect">
            <a:avLst/>
          </a:prstGeom>
        </p:spPr>
        <p:txBody>
          <a:bodyPr lIns="0" tIns="0" rIns="0" bIns="0">
            <a:normAutofit/>
          </a:bodyPr>
          <a:lstStyle/>
          <a:p>
            <a:endParaRPr lang="it-IT" sz="1800" b="0" strike="noStrike" spc="-1">
              <a:latin typeface="Calibri"/>
            </a:endParaRPr>
          </a:p>
        </p:txBody>
      </p:sp>
      <p:sp>
        <p:nvSpPr>
          <p:cNvPr id="176" name="PlaceHolder 5"/>
          <p:cNvSpPr>
            <a:spLocks noGrp="1"/>
          </p:cNvSpPr>
          <p:nvPr>
            <p:ph type="body"/>
          </p:nvPr>
        </p:nvSpPr>
        <p:spPr>
          <a:xfrm>
            <a:off x="10276200" y="6072480"/>
            <a:ext cx="8829360" cy="3128400"/>
          </a:xfrm>
          <a:prstGeom prst="rect">
            <a:avLst/>
          </a:prstGeom>
        </p:spPr>
        <p:txBody>
          <a:bodyPr lIns="0" tIns="0" rIns="0" bIns="0">
            <a:normAutofit/>
          </a:bodyPr>
          <a:lstStyle/>
          <a:p>
            <a:endParaRPr lang="it-IT" sz="1800" b="0" strike="noStrike" spc="-1">
              <a:latin typeface="Calibri"/>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1005120" y="451080"/>
            <a:ext cx="18093240" cy="1888200"/>
          </a:xfrm>
          <a:prstGeom prst="rect">
            <a:avLst/>
          </a:prstGeom>
        </p:spPr>
        <p:txBody>
          <a:bodyPr lIns="0" tIns="0" rIns="0" bIns="0" anchor="ctr">
            <a:spAutoFit/>
          </a:bodyPr>
          <a:lstStyle/>
          <a:p>
            <a:pPr algn="ctr"/>
            <a:endParaRPr lang="it-IT" sz="1800" b="0" strike="noStrike" spc="-1">
              <a:latin typeface="Calibri"/>
            </a:endParaRPr>
          </a:p>
        </p:txBody>
      </p:sp>
      <p:sp>
        <p:nvSpPr>
          <p:cNvPr id="178" name="PlaceHolder 2"/>
          <p:cNvSpPr>
            <a:spLocks noGrp="1"/>
          </p:cNvSpPr>
          <p:nvPr>
            <p:ph type="body"/>
          </p:nvPr>
        </p:nvSpPr>
        <p:spPr>
          <a:xfrm>
            <a:off x="1005120" y="2646360"/>
            <a:ext cx="5825880" cy="3128400"/>
          </a:xfrm>
          <a:prstGeom prst="rect">
            <a:avLst/>
          </a:prstGeom>
        </p:spPr>
        <p:txBody>
          <a:bodyPr lIns="0" tIns="0" rIns="0" bIns="0">
            <a:normAutofit/>
          </a:bodyPr>
          <a:lstStyle/>
          <a:p>
            <a:endParaRPr lang="it-IT" sz="1800" b="0" strike="noStrike" spc="-1">
              <a:latin typeface="Calibri"/>
            </a:endParaRPr>
          </a:p>
        </p:txBody>
      </p:sp>
      <p:sp>
        <p:nvSpPr>
          <p:cNvPr id="179" name="PlaceHolder 3"/>
          <p:cNvSpPr>
            <a:spLocks noGrp="1"/>
          </p:cNvSpPr>
          <p:nvPr>
            <p:ph type="body"/>
          </p:nvPr>
        </p:nvSpPr>
        <p:spPr>
          <a:xfrm>
            <a:off x="7122600" y="2646360"/>
            <a:ext cx="5825880" cy="3128400"/>
          </a:xfrm>
          <a:prstGeom prst="rect">
            <a:avLst/>
          </a:prstGeom>
        </p:spPr>
        <p:txBody>
          <a:bodyPr lIns="0" tIns="0" rIns="0" bIns="0">
            <a:normAutofit/>
          </a:bodyPr>
          <a:lstStyle/>
          <a:p>
            <a:endParaRPr lang="it-IT" sz="1800" b="0" strike="noStrike" spc="-1">
              <a:latin typeface="Calibri"/>
            </a:endParaRPr>
          </a:p>
        </p:txBody>
      </p:sp>
      <p:sp>
        <p:nvSpPr>
          <p:cNvPr id="180" name="PlaceHolder 4"/>
          <p:cNvSpPr>
            <a:spLocks noGrp="1"/>
          </p:cNvSpPr>
          <p:nvPr>
            <p:ph type="body"/>
          </p:nvPr>
        </p:nvSpPr>
        <p:spPr>
          <a:xfrm>
            <a:off x="13240080" y="2646360"/>
            <a:ext cx="5825880" cy="3128400"/>
          </a:xfrm>
          <a:prstGeom prst="rect">
            <a:avLst/>
          </a:prstGeom>
        </p:spPr>
        <p:txBody>
          <a:bodyPr lIns="0" tIns="0" rIns="0" bIns="0">
            <a:normAutofit/>
          </a:bodyPr>
          <a:lstStyle/>
          <a:p>
            <a:endParaRPr lang="it-IT" sz="1800" b="0" strike="noStrike" spc="-1">
              <a:latin typeface="Calibri"/>
            </a:endParaRPr>
          </a:p>
        </p:txBody>
      </p:sp>
      <p:sp>
        <p:nvSpPr>
          <p:cNvPr id="181" name="PlaceHolder 5"/>
          <p:cNvSpPr>
            <a:spLocks noGrp="1"/>
          </p:cNvSpPr>
          <p:nvPr>
            <p:ph type="body"/>
          </p:nvPr>
        </p:nvSpPr>
        <p:spPr>
          <a:xfrm>
            <a:off x="1005120" y="6072480"/>
            <a:ext cx="5825880" cy="3128400"/>
          </a:xfrm>
          <a:prstGeom prst="rect">
            <a:avLst/>
          </a:prstGeom>
        </p:spPr>
        <p:txBody>
          <a:bodyPr lIns="0" tIns="0" rIns="0" bIns="0">
            <a:normAutofit/>
          </a:bodyPr>
          <a:lstStyle/>
          <a:p>
            <a:endParaRPr lang="it-IT" sz="1800" b="0" strike="noStrike" spc="-1">
              <a:latin typeface="Calibri"/>
            </a:endParaRPr>
          </a:p>
        </p:txBody>
      </p:sp>
      <p:sp>
        <p:nvSpPr>
          <p:cNvPr id="182" name="PlaceHolder 6"/>
          <p:cNvSpPr>
            <a:spLocks noGrp="1"/>
          </p:cNvSpPr>
          <p:nvPr>
            <p:ph type="body"/>
          </p:nvPr>
        </p:nvSpPr>
        <p:spPr>
          <a:xfrm>
            <a:off x="7122600" y="6072480"/>
            <a:ext cx="5825880" cy="3128400"/>
          </a:xfrm>
          <a:prstGeom prst="rect">
            <a:avLst/>
          </a:prstGeom>
        </p:spPr>
        <p:txBody>
          <a:bodyPr lIns="0" tIns="0" rIns="0" bIns="0">
            <a:normAutofit/>
          </a:bodyPr>
          <a:lstStyle/>
          <a:p>
            <a:endParaRPr lang="it-IT" sz="1800" b="0" strike="noStrike" spc="-1">
              <a:latin typeface="Calibri"/>
            </a:endParaRPr>
          </a:p>
        </p:txBody>
      </p:sp>
      <p:sp>
        <p:nvSpPr>
          <p:cNvPr id="183" name="PlaceHolder 7"/>
          <p:cNvSpPr>
            <a:spLocks noGrp="1"/>
          </p:cNvSpPr>
          <p:nvPr>
            <p:ph type="body"/>
          </p:nvPr>
        </p:nvSpPr>
        <p:spPr>
          <a:xfrm>
            <a:off x="13240080" y="6072480"/>
            <a:ext cx="5825880" cy="3128400"/>
          </a:xfrm>
          <a:prstGeom prst="rect">
            <a:avLst/>
          </a:prstGeom>
        </p:spPr>
        <p:txBody>
          <a:bodyPr lIns="0" tIns="0" rIns="0" bIns="0">
            <a:normAutofit/>
          </a:bodyPr>
          <a:lstStyle/>
          <a:p>
            <a:endParaRPr lang="it-IT" sz="1800" b="0" strike="noStrike" spc="-1">
              <a:latin typeface="Calibri"/>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2513013" y="1850860"/>
            <a:ext cx="15078075" cy="3937329"/>
          </a:xfrm>
        </p:spPr>
        <p:txBody>
          <a:bodyPr anchor="b"/>
          <a:lstStyle>
            <a:lvl1pPr algn="ctr">
              <a:defRPr sz="9894"/>
            </a:lvl1pPr>
          </a:lstStyle>
          <a:p>
            <a:r>
              <a:rPr lang="it-IT"/>
              <a:t>Fare clic per modificare lo stile del titolo</a:t>
            </a:r>
          </a:p>
        </p:txBody>
      </p:sp>
      <p:sp>
        <p:nvSpPr>
          <p:cNvPr id="3" name="Sottotitolo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5B687D3F-4D9D-456E-9B28-5C0DF82A1AF2}" type="datetimeFigureOut">
              <a:rPr lang="it-IT" smtClean="0"/>
              <a:t>06/05/2026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E71ACF3-CCC7-4C6C-BB76-557E12D0272B}" type="slidenum">
              <a:rPr lang="it-IT" smtClean="0"/>
              <a:t>‹N›</a:t>
            </a:fld>
            <a:endParaRPr lang="it-IT"/>
          </a:p>
        </p:txBody>
      </p:sp>
    </p:spTree>
    <p:extLst>
      <p:ext uri="{BB962C8B-B14F-4D97-AF65-F5344CB8AC3E}">
        <p14:creationId xmlns:p14="http://schemas.microsoft.com/office/powerpoint/2010/main" val="29754312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B687D3F-4D9D-456E-9B28-5C0DF82A1AF2}" type="datetimeFigureOut">
              <a:rPr lang="it-IT" smtClean="0"/>
              <a:t>06/05/2026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E71ACF3-CCC7-4C6C-BB76-557E12D0272B}" type="slidenum">
              <a:rPr lang="it-IT" smtClean="0"/>
              <a:t>‹N›</a:t>
            </a:fld>
            <a:endParaRPr lang="it-IT"/>
          </a:p>
        </p:txBody>
      </p:sp>
    </p:spTree>
    <p:extLst>
      <p:ext uri="{BB962C8B-B14F-4D97-AF65-F5344CB8AC3E}">
        <p14:creationId xmlns:p14="http://schemas.microsoft.com/office/powerpoint/2010/main" val="29560373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371686" y="2819485"/>
            <a:ext cx="17339786" cy="4704375"/>
          </a:xfrm>
        </p:spPr>
        <p:txBody>
          <a:bodyPr anchor="b"/>
          <a:lstStyle>
            <a:lvl1pPr>
              <a:defRPr sz="9894"/>
            </a:lvl1pPr>
          </a:lstStyle>
          <a:p>
            <a:r>
              <a:rPr lang="it-IT"/>
              <a:t>Fare clic per modificare lo stile del titolo</a:t>
            </a:r>
          </a:p>
        </p:txBody>
      </p:sp>
      <p:sp>
        <p:nvSpPr>
          <p:cNvPr id="3" name="Segnaposto testo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5B687D3F-4D9D-456E-9B28-5C0DF82A1AF2}" type="datetimeFigureOut">
              <a:rPr lang="it-IT" smtClean="0"/>
              <a:t>06/05/2026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E71ACF3-CCC7-4C6C-BB76-557E12D0272B}" type="slidenum">
              <a:rPr lang="it-IT" smtClean="0"/>
              <a:t>‹N›</a:t>
            </a:fld>
            <a:endParaRPr lang="it-IT"/>
          </a:p>
        </p:txBody>
      </p:sp>
    </p:spTree>
    <p:extLst>
      <p:ext uri="{BB962C8B-B14F-4D97-AF65-F5344CB8AC3E}">
        <p14:creationId xmlns:p14="http://schemas.microsoft.com/office/powerpoint/2010/main" val="13005694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1382157" y="3010591"/>
            <a:ext cx="8544243" cy="7175679"/>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10177700" y="3010591"/>
            <a:ext cx="8544243" cy="7175679"/>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5B687D3F-4D9D-456E-9B28-5C0DF82A1AF2}" type="datetimeFigureOut">
              <a:rPr lang="it-IT" smtClean="0"/>
              <a:t>06/05/2026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E71ACF3-CCC7-4C6C-BB76-557E12D0272B}" type="slidenum">
              <a:rPr lang="it-IT" smtClean="0"/>
              <a:t>‹N›</a:t>
            </a:fld>
            <a:endParaRPr lang="it-IT"/>
          </a:p>
        </p:txBody>
      </p:sp>
    </p:spTree>
    <p:extLst>
      <p:ext uri="{BB962C8B-B14F-4D97-AF65-F5344CB8AC3E}">
        <p14:creationId xmlns:p14="http://schemas.microsoft.com/office/powerpoint/2010/main" val="26990474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1384776" y="602119"/>
            <a:ext cx="17339786" cy="2185952"/>
          </a:xfrm>
        </p:spPr>
        <p:txBody>
          <a:bodyPr/>
          <a:lstStyle/>
          <a:p>
            <a:r>
              <a:rPr lang="it-IT"/>
              <a:t>Fare clic per modificare lo stile del titolo</a:t>
            </a:r>
          </a:p>
        </p:txBody>
      </p:sp>
      <p:sp>
        <p:nvSpPr>
          <p:cNvPr id="3" name="Segnaposto testo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it-IT"/>
              <a:t>Fare clic per modificare stili del testo dello schema</a:t>
            </a:r>
          </a:p>
        </p:txBody>
      </p:sp>
      <p:sp>
        <p:nvSpPr>
          <p:cNvPr id="4" name="Segnaposto contenuto 3"/>
          <p:cNvSpPr>
            <a:spLocks noGrp="1"/>
          </p:cNvSpPr>
          <p:nvPr>
            <p:ph sz="half" idx="2"/>
          </p:nvPr>
        </p:nvSpPr>
        <p:spPr>
          <a:xfrm>
            <a:off x="1384776" y="4131054"/>
            <a:ext cx="8504976" cy="6076159"/>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it-IT"/>
              <a:t>Fare clic per modificare stili del testo dello schema</a:t>
            </a:r>
          </a:p>
        </p:txBody>
      </p:sp>
      <p:sp>
        <p:nvSpPr>
          <p:cNvPr id="6" name="Segnaposto contenuto 5"/>
          <p:cNvSpPr>
            <a:spLocks noGrp="1"/>
          </p:cNvSpPr>
          <p:nvPr>
            <p:ph sz="quarter" idx="4"/>
          </p:nvPr>
        </p:nvSpPr>
        <p:spPr>
          <a:xfrm>
            <a:off x="10177701" y="4131054"/>
            <a:ext cx="8546861" cy="6076159"/>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5B687D3F-4D9D-456E-9B28-5C0DF82A1AF2}" type="datetimeFigureOut">
              <a:rPr lang="it-IT" smtClean="0"/>
              <a:t>06/05/2026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E71ACF3-CCC7-4C6C-BB76-557E12D0272B}" type="slidenum">
              <a:rPr lang="it-IT" smtClean="0"/>
              <a:t>‹N›</a:t>
            </a:fld>
            <a:endParaRPr lang="it-IT"/>
          </a:p>
        </p:txBody>
      </p:sp>
    </p:spTree>
    <p:extLst>
      <p:ext uri="{BB962C8B-B14F-4D97-AF65-F5344CB8AC3E}">
        <p14:creationId xmlns:p14="http://schemas.microsoft.com/office/powerpoint/2010/main" val="33795552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5B687D3F-4D9D-456E-9B28-5C0DF82A1AF2}" type="datetimeFigureOut">
              <a:rPr lang="it-IT" smtClean="0"/>
              <a:t>06/05/2026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E71ACF3-CCC7-4C6C-BB76-557E12D0272B}" type="slidenum">
              <a:rPr lang="it-IT" smtClean="0"/>
              <a:t>‹N›</a:t>
            </a:fld>
            <a:endParaRPr lang="it-IT"/>
          </a:p>
        </p:txBody>
      </p:sp>
    </p:spTree>
    <p:extLst>
      <p:ext uri="{BB962C8B-B14F-4D97-AF65-F5344CB8AC3E}">
        <p14:creationId xmlns:p14="http://schemas.microsoft.com/office/powerpoint/2010/main" val="1210264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 name="PlaceHolder 1"/>
          <p:cNvSpPr>
            <a:spLocks noGrp="1"/>
          </p:cNvSpPr>
          <p:nvPr>
            <p:ph type="subTitle"/>
          </p:nvPr>
        </p:nvSpPr>
        <p:spPr>
          <a:xfrm>
            <a:off x="1005120" y="451080"/>
            <a:ext cx="18093240" cy="875376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B687D3F-4D9D-456E-9B28-5C0DF82A1AF2}" type="datetimeFigureOut">
              <a:rPr lang="it-IT" smtClean="0"/>
              <a:t>06/05/2026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E71ACF3-CCC7-4C6C-BB76-557E12D0272B}" type="slidenum">
              <a:rPr lang="it-IT" smtClean="0"/>
              <a:t>‹N›</a:t>
            </a:fld>
            <a:endParaRPr lang="it-IT"/>
          </a:p>
        </p:txBody>
      </p:sp>
    </p:spTree>
    <p:extLst>
      <p:ext uri="{BB962C8B-B14F-4D97-AF65-F5344CB8AC3E}">
        <p14:creationId xmlns:p14="http://schemas.microsoft.com/office/powerpoint/2010/main" val="22535449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384776" y="753957"/>
            <a:ext cx="6484095" cy="2638848"/>
          </a:xfrm>
        </p:spPr>
        <p:txBody>
          <a:bodyPr anchor="b"/>
          <a:lstStyle>
            <a:lvl1pPr>
              <a:defRPr sz="5277"/>
            </a:lvl1pPr>
          </a:lstStyle>
          <a:p>
            <a:r>
              <a:rPr lang="it-IT"/>
              <a:t>Fare clic per modificare lo stile del titolo</a:t>
            </a:r>
          </a:p>
        </p:txBody>
      </p:sp>
      <p:sp>
        <p:nvSpPr>
          <p:cNvPr id="3" name="Segnaposto contenuto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5B687D3F-4D9D-456E-9B28-5C0DF82A1AF2}" type="datetimeFigureOut">
              <a:rPr lang="it-IT" smtClean="0"/>
              <a:t>06/05/2026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E71ACF3-CCC7-4C6C-BB76-557E12D0272B}" type="slidenum">
              <a:rPr lang="it-IT" smtClean="0"/>
              <a:t>‹N›</a:t>
            </a:fld>
            <a:endParaRPr lang="it-IT"/>
          </a:p>
        </p:txBody>
      </p:sp>
    </p:spTree>
    <p:extLst>
      <p:ext uri="{BB962C8B-B14F-4D97-AF65-F5344CB8AC3E}">
        <p14:creationId xmlns:p14="http://schemas.microsoft.com/office/powerpoint/2010/main" val="17704070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384776" y="753957"/>
            <a:ext cx="6484095" cy="2638848"/>
          </a:xfrm>
        </p:spPr>
        <p:txBody>
          <a:bodyPr anchor="b"/>
          <a:lstStyle>
            <a:lvl1pPr>
              <a:defRPr sz="5277"/>
            </a:lvl1pPr>
          </a:lstStyle>
          <a:p>
            <a:r>
              <a:rPr lang="it-IT"/>
              <a:t>Fare clic per modificare lo stile del titolo</a:t>
            </a:r>
          </a:p>
        </p:txBody>
      </p:sp>
      <p:sp>
        <p:nvSpPr>
          <p:cNvPr id="3" name="Segnaposto immagine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it-IT"/>
          </a:p>
        </p:txBody>
      </p:sp>
      <p:sp>
        <p:nvSpPr>
          <p:cNvPr id="4" name="Segnaposto testo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5B687D3F-4D9D-456E-9B28-5C0DF82A1AF2}" type="datetimeFigureOut">
              <a:rPr lang="it-IT" smtClean="0"/>
              <a:t>06/05/2026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E71ACF3-CCC7-4C6C-BB76-557E12D0272B}" type="slidenum">
              <a:rPr lang="it-IT" smtClean="0"/>
              <a:t>‹N›</a:t>
            </a:fld>
            <a:endParaRPr lang="it-IT"/>
          </a:p>
        </p:txBody>
      </p:sp>
    </p:spTree>
    <p:extLst>
      <p:ext uri="{BB962C8B-B14F-4D97-AF65-F5344CB8AC3E}">
        <p14:creationId xmlns:p14="http://schemas.microsoft.com/office/powerpoint/2010/main" val="8408226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B687D3F-4D9D-456E-9B28-5C0DF82A1AF2}" type="datetimeFigureOut">
              <a:rPr lang="it-IT" smtClean="0"/>
              <a:t>06/05/2026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E71ACF3-CCC7-4C6C-BB76-557E12D0272B}" type="slidenum">
              <a:rPr lang="it-IT" smtClean="0"/>
              <a:t>‹N›</a:t>
            </a:fld>
            <a:endParaRPr lang="it-IT"/>
          </a:p>
        </p:txBody>
      </p:sp>
    </p:spTree>
    <p:extLst>
      <p:ext uri="{BB962C8B-B14F-4D97-AF65-F5344CB8AC3E}">
        <p14:creationId xmlns:p14="http://schemas.microsoft.com/office/powerpoint/2010/main" val="39737899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14386996" y="602118"/>
            <a:ext cx="4334947" cy="9584151"/>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1382157" y="602118"/>
            <a:ext cx="12753538" cy="9584151"/>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B687D3F-4D9D-456E-9B28-5C0DF82A1AF2}" type="datetimeFigureOut">
              <a:rPr lang="it-IT" smtClean="0"/>
              <a:t>06/05/2026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E71ACF3-CCC7-4C6C-BB76-557E12D0272B}" type="slidenum">
              <a:rPr lang="it-IT" smtClean="0"/>
              <a:t>‹N›</a:t>
            </a:fld>
            <a:endParaRPr lang="it-IT"/>
          </a:p>
        </p:txBody>
      </p:sp>
    </p:spTree>
    <p:extLst>
      <p:ext uri="{BB962C8B-B14F-4D97-AF65-F5344CB8AC3E}">
        <p14:creationId xmlns:p14="http://schemas.microsoft.com/office/powerpoint/2010/main" val="16404313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0" name="PlaceHolder 1"/>
          <p:cNvSpPr>
            <a:spLocks noGrp="1"/>
          </p:cNvSpPr>
          <p:nvPr>
            <p:ph type="title"/>
          </p:nvPr>
        </p:nvSpPr>
        <p:spPr>
          <a:xfrm>
            <a:off x="1005122" y="1270467"/>
            <a:ext cx="18093240" cy="249427"/>
          </a:xfrm>
          <a:prstGeom prst="rect">
            <a:avLst/>
          </a:prstGeom>
        </p:spPr>
        <p:txBody>
          <a:bodyPr lIns="0" tIns="0" rIns="0" bIns="0" anchor="ctr">
            <a:spAutoFit/>
          </a:bodyPr>
          <a:lstStyle/>
          <a:p>
            <a:pPr algn="ctr"/>
            <a:endParaRPr lang="it-IT" sz="1801" b="0" strike="noStrike" spc="-2">
              <a:latin typeface="Calibri"/>
            </a:endParaRPr>
          </a:p>
        </p:txBody>
      </p:sp>
      <p:sp>
        <p:nvSpPr>
          <p:cNvPr id="11" name="PlaceHolder 2"/>
          <p:cNvSpPr>
            <a:spLocks noGrp="1"/>
          </p:cNvSpPr>
          <p:nvPr>
            <p:ph type="subTitle"/>
          </p:nvPr>
        </p:nvSpPr>
        <p:spPr>
          <a:xfrm>
            <a:off x="1005122" y="5704246"/>
            <a:ext cx="18093240" cy="443070"/>
          </a:xfrm>
          <a:prstGeom prst="rect">
            <a:avLst/>
          </a:prstGeom>
        </p:spPr>
        <p:txBody>
          <a:bodyPr lIns="0" tIns="0" rIns="0" bIns="0" anchor="ctr">
            <a:spAutoFit/>
          </a:bodyPr>
          <a:lstStyle/>
          <a:p>
            <a:pPr algn="ctr"/>
            <a:endParaRPr lang="it-IT" sz="3199" b="0" strike="noStrike" spc="-2">
              <a:latin typeface="Arial"/>
            </a:endParaRPr>
          </a:p>
        </p:txBody>
      </p:sp>
    </p:spTree>
    <p:extLst>
      <p:ext uri="{BB962C8B-B14F-4D97-AF65-F5344CB8AC3E}">
        <p14:creationId xmlns:p14="http://schemas.microsoft.com/office/powerpoint/2010/main" val="1956995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005120" y="451080"/>
            <a:ext cx="18093240" cy="1888200"/>
          </a:xfrm>
          <a:prstGeom prst="rect">
            <a:avLst/>
          </a:prstGeom>
        </p:spPr>
        <p:txBody>
          <a:bodyPr lIns="0" tIns="0" rIns="0" bIns="0" anchor="ctr">
            <a:spAutoFit/>
          </a:bodyPr>
          <a:lstStyle/>
          <a:p>
            <a:pPr algn="ctr"/>
            <a:endParaRPr lang="it-IT" sz="1800" b="0" strike="noStrike" spc="-1">
              <a:latin typeface="Calibri"/>
            </a:endParaRPr>
          </a:p>
        </p:txBody>
      </p:sp>
      <p:sp>
        <p:nvSpPr>
          <p:cNvPr id="20" name="PlaceHolder 2"/>
          <p:cNvSpPr>
            <a:spLocks noGrp="1"/>
          </p:cNvSpPr>
          <p:nvPr>
            <p:ph type="body"/>
          </p:nvPr>
        </p:nvSpPr>
        <p:spPr>
          <a:xfrm>
            <a:off x="1005120" y="2646360"/>
            <a:ext cx="8829360" cy="3128400"/>
          </a:xfrm>
          <a:prstGeom prst="rect">
            <a:avLst/>
          </a:prstGeom>
        </p:spPr>
        <p:txBody>
          <a:bodyPr lIns="0" tIns="0" rIns="0" bIns="0">
            <a:normAutofit/>
          </a:bodyPr>
          <a:lstStyle/>
          <a:p>
            <a:endParaRPr lang="it-IT" sz="1800" b="0" strike="noStrike" spc="-1">
              <a:latin typeface="Calibri"/>
            </a:endParaRPr>
          </a:p>
        </p:txBody>
      </p:sp>
      <p:sp>
        <p:nvSpPr>
          <p:cNvPr id="21" name="PlaceHolder 3"/>
          <p:cNvSpPr>
            <a:spLocks noGrp="1"/>
          </p:cNvSpPr>
          <p:nvPr>
            <p:ph type="body"/>
          </p:nvPr>
        </p:nvSpPr>
        <p:spPr>
          <a:xfrm>
            <a:off x="10276200" y="2646360"/>
            <a:ext cx="8829360" cy="6558840"/>
          </a:xfrm>
          <a:prstGeom prst="rect">
            <a:avLst/>
          </a:prstGeom>
        </p:spPr>
        <p:txBody>
          <a:bodyPr lIns="0" tIns="0" rIns="0" bIns="0">
            <a:normAutofit/>
          </a:bodyPr>
          <a:lstStyle/>
          <a:p>
            <a:endParaRPr lang="it-IT" sz="1800" b="0" strike="noStrike" spc="-1">
              <a:latin typeface="Calibri"/>
            </a:endParaRPr>
          </a:p>
        </p:txBody>
      </p:sp>
      <p:sp>
        <p:nvSpPr>
          <p:cNvPr id="22" name="PlaceHolder 4"/>
          <p:cNvSpPr>
            <a:spLocks noGrp="1"/>
          </p:cNvSpPr>
          <p:nvPr>
            <p:ph type="body"/>
          </p:nvPr>
        </p:nvSpPr>
        <p:spPr>
          <a:xfrm>
            <a:off x="1005120" y="6072480"/>
            <a:ext cx="8829360" cy="3128400"/>
          </a:xfrm>
          <a:prstGeom prst="rect">
            <a:avLst/>
          </a:prstGeom>
        </p:spPr>
        <p:txBody>
          <a:bodyPr lIns="0" tIns="0" rIns="0" bIns="0">
            <a:normAutofit/>
          </a:bodyPr>
          <a:lstStyle/>
          <a:p>
            <a:endParaRPr lang="it-IT" sz="1800" b="0" strike="noStrike" spc="-1">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005120" y="451080"/>
            <a:ext cx="18093240" cy="1888200"/>
          </a:xfrm>
          <a:prstGeom prst="rect">
            <a:avLst/>
          </a:prstGeom>
        </p:spPr>
        <p:txBody>
          <a:bodyPr lIns="0" tIns="0" rIns="0" bIns="0" anchor="ctr">
            <a:spAutoFit/>
          </a:bodyPr>
          <a:lstStyle/>
          <a:p>
            <a:pPr algn="ctr"/>
            <a:endParaRPr lang="it-IT" sz="1800" b="0" strike="noStrike" spc="-1">
              <a:latin typeface="Calibri"/>
            </a:endParaRPr>
          </a:p>
        </p:txBody>
      </p:sp>
      <p:sp>
        <p:nvSpPr>
          <p:cNvPr id="24" name="PlaceHolder 2"/>
          <p:cNvSpPr>
            <a:spLocks noGrp="1"/>
          </p:cNvSpPr>
          <p:nvPr>
            <p:ph type="body"/>
          </p:nvPr>
        </p:nvSpPr>
        <p:spPr>
          <a:xfrm>
            <a:off x="1005120" y="2646360"/>
            <a:ext cx="8829360" cy="6558840"/>
          </a:xfrm>
          <a:prstGeom prst="rect">
            <a:avLst/>
          </a:prstGeom>
        </p:spPr>
        <p:txBody>
          <a:bodyPr lIns="0" tIns="0" rIns="0" bIns="0">
            <a:normAutofit/>
          </a:bodyPr>
          <a:lstStyle/>
          <a:p>
            <a:endParaRPr lang="it-IT" sz="1800" b="0" strike="noStrike" spc="-1">
              <a:latin typeface="Calibri"/>
            </a:endParaRPr>
          </a:p>
        </p:txBody>
      </p:sp>
      <p:sp>
        <p:nvSpPr>
          <p:cNvPr id="25" name="PlaceHolder 3"/>
          <p:cNvSpPr>
            <a:spLocks noGrp="1"/>
          </p:cNvSpPr>
          <p:nvPr>
            <p:ph type="body"/>
          </p:nvPr>
        </p:nvSpPr>
        <p:spPr>
          <a:xfrm>
            <a:off x="10276200" y="2646360"/>
            <a:ext cx="8829360" cy="3128400"/>
          </a:xfrm>
          <a:prstGeom prst="rect">
            <a:avLst/>
          </a:prstGeom>
        </p:spPr>
        <p:txBody>
          <a:bodyPr lIns="0" tIns="0" rIns="0" bIns="0">
            <a:normAutofit/>
          </a:bodyPr>
          <a:lstStyle/>
          <a:p>
            <a:endParaRPr lang="it-IT" sz="1800" b="0" strike="noStrike" spc="-1">
              <a:latin typeface="Calibri"/>
            </a:endParaRPr>
          </a:p>
        </p:txBody>
      </p:sp>
      <p:sp>
        <p:nvSpPr>
          <p:cNvPr id="26" name="PlaceHolder 4"/>
          <p:cNvSpPr>
            <a:spLocks noGrp="1"/>
          </p:cNvSpPr>
          <p:nvPr>
            <p:ph type="body"/>
          </p:nvPr>
        </p:nvSpPr>
        <p:spPr>
          <a:xfrm>
            <a:off x="10276200" y="6072480"/>
            <a:ext cx="8829360" cy="3128400"/>
          </a:xfrm>
          <a:prstGeom prst="rect">
            <a:avLst/>
          </a:prstGeom>
        </p:spPr>
        <p:txBody>
          <a:bodyPr lIns="0" tIns="0" rIns="0" bIns="0">
            <a:normAutofit/>
          </a:bodyPr>
          <a:lstStyle/>
          <a:p>
            <a:endParaRPr lang="it-IT" sz="1800" b="0" strike="noStrike" spc="-1">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005120" y="451080"/>
            <a:ext cx="18093240" cy="1888200"/>
          </a:xfrm>
          <a:prstGeom prst="rect">
            <a:avLst/>
          </a:prstGeom>
        </p:spPr>
        <p:txBody>
          <a:bodyPr lIns="0" tIns="0" rIns="0" bIns="0" anchor="ctr">
            <a:spAutoFit/>
          </a:bodyPr>
          <a:lstStyle/>
          <a:p>
            <a:pPr algn="ctr"/>
            <a:endParaRPr lang="it-IT" sz="1800" b="0" strike="noStrike" spc="-1">
              <a:latin typeface="Calibri"/>
            </a:endParaRPr>
          </a:p>
        </p:txBody>
      </p:sp>
      <p:sp>
        <p:nvSpPr>
          <p:cNvPr id="28" name="PlaceHolder 2"/>
          <p:cNvSpPr>
            <a:spLocks noGrp="1"/>
          </p:cNvSpPr>
          <p:nvPr>
            <p:ph type="body"/>
          </p:nvPr>
        </p:nvSpPr>
        <p:spPr>
          <a:xfrm>
            <a:off x="1005120" y="2646360"/>
            <a:ext cx="8829360" cy="3128400"/>
          </a:xfrm>
          <a:prstGeom prst="rect">
            <a:avLst/>
          </a:prstGeom>
        </p:spPr>
        <p:txBody>
          <a:bodyPr lIns="0" tIns="0" rIns="0" bIns="0">
            <a:normAutofit/>
          </a:bodyPr>
          <a:lstStyle/>
          <a:p>
            <a:endParaRPr lang="it-IT" sz="1800" b="0" strike="noStrike" spc="-1">
              <a:latin typeface="Calibri"/>
            </a:endParaRPr>
          </a:p>
        </p:txBody>
      </p:sp>
      <p:sp>
        <p:nvSpPr>
          <p:cNvPr id="29" name="PlaceHolder 3"/>
          <p:cNvSpPr>
            <a:spLocks noGrp="1"/>
          </p:cNvSpPr>
          <p:nvPr>
            <p:ph type="body"/>
          </p:nvPr>
        </p:nvSpPr>
        <p:spPr>
          <a:xfrm>
            <a:off x="10276200" y="2646360"/>
            <a:ext cx="8829360" cy="3128400"/>
          </a:xfrm>
          <a:prstGeom prst="rect">
            <a:avLst/>
          </a:prstGeom>
        </p:spPr>
        <p:txBody>
          <a:bodyPr lIns="0" tIns="0" rIns="0" bIns="0">
            <a:normAutofit/>
          </a:bodyPr>
          <a:lstStyle/>
          <a:p>
            <a:endParaRPr lang="it-IT" sz="1800" b="0" strike="noStrike" spc="-1">
              <a:latin typeface="Calibri"/>
            </a:endParaRPr>
          </a:p>
        </p:txBody>
      </p:sp>
      <p:sp>
        <p:nvSpPr>
          <p:cNvPr id="30" name="PlaceHolder 4"/>
          <p:cNvSpPr>
            <a:spLocks noGrp="1"/>
          </p:cNvSpPr>
          <p:nvPr>
            <p:ph type="body"/>
          </p:nvPr>
        </p:nvSpPr>
        <p:spPr>
          <a:xfrm>
            <a:off x="1005120" y="6072480"/>
            <a:ext cx="18093240" cy="3128400"/>
          </a:xfrm>
          <a:prstGeom prst="rect">
            <a:avLst/>
          </a:prstGeom>
        </p:spPr>
        <p:txBody>
          <a:bodyPr lIns="0" tIns="0" rIns="0" bIns="0">
            <a:normAutofit/>
          </a:bodyPr>
          <a:lstStyle/>
          <a:p>
            <a:endParaRPr lang="it-IT" sz="1800" b="0" strike="noStrike" spc="-1">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5.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CustomShape 1"/>
          <p:cNvSpPr/>
          <p:nvPr/>
        </p:nvSpPr>
        <p:spPr>
          <a:xfrm>
            <a:off x="18320040" y="10018080"/>
            <a:ext cx="237600" cy="318240"/>
          </a:xfrm>
          <a:custGeom>
            <a:avLst/>
            <a:gdLst/>
            <a:ahLst/>
            <a:cxnLst/>
            <a:rect l="l" t="t" r="r" b="b"/>
            <a:pathLst>
              <a:path w="238125" h="318770">
                <a:moveTo>
                  <a:pt x="237896" y="0"/>
                </a:moveTo>
                <a:lnTo>
                  <a:pt x="0" y="0"/>
                </a:lnTo>
                <a:lnTo>
                  <a:pt x="0" y="81280"/>
                </a:lnTo>
                <a:lnTo>
                  <a:pt x="0" y="121920"/>
                </a:lnTo>
                <a:lnTo>
                  <a:pt x="0" y="198120"/>
                </a:lnTo>
                <a:lnTo>
                  <a:pt x="0" y="318770"/>
                </a:lnTo>
                <a:lnTo>
                  <a:pt x="94805" y="318770"/>
                </a:lnTo>
                <a:lnTo>
                  <a:pt x="94805" y="198120"/>
                </a:lnTo>
                <a:lnTo>
                  <a:pt x="217639" y="198120"/>
                </a:lnTo>
                <a:lnTo>
                  <a:pt x="217639" y="121920"/>
                </a:lnTo>
                <a:lnTo>
                  <a:pt x="94805" y="121920"/>
                </a:lnTo>
                <a:lnTo>
                  <a:pt x="94805" y="81280"/>
                </a:lnTo>
                <a:lnTo>
                  <a:pt x="237896" y="81280"/>
                </a:lnTo>
                <a:lnTo>
                  <a:pt x="237896" y="0"/>
                </a:lnTo>
                <a:close/>
              </a:path>
            </a:pathLst>
          </a:custGeom>
          <a:solidFill>
            <a:srgbClr val="00623A"/>
          </a:solidFill>
          <a:ln>
            <a:noFill/>
          </a:ln>
        </p:spPr>
        <p:style>
          <a:lnRef idx="0">
            <a:scrgbClr r="0" g="0" b="0"/>
          </a:lnRef>
          <a:fillRef idx="0">
            <a:scrgbClr r="0" g="0" b="0"/>
          </a:fillRef>
          <a:effectRef idx="0">
            <a:scrgbClr r="0" g="0" b="0"/>
          </a:effectRef>
          <a:fontRef idx="minor"/>
        </p:style>
      </p:sp>
      <p:sp>
        <p:nvSpPr>
          <p:cNvPr id="11" name="CustomShape 2"/>
          <p:cNvSpPr/>
          <p:nvPr/>
        </p:nvSpPr>
        <p:spPr>
          <a:xfrm>
            <a:off x="18618120" y="10018080"/>
            <a:ext cx="271440" cy="318960"/>
          </a:xfrm>
          <a:custGeom>
            <a:avLst/>
            <a:gdLst/>
            <a:ahLst/>
            <a:cxnLst/>
            <a:rect l="l" t="t" r="r" b="b"/>
            <a:pathLst>
              <a:path w="271780" h="319404">
                <a:moveTo>
                  <a:pt x="158602" y="0"/>
                </a:moveTo>
                <a:lnTo>
                  <a:pt x="0" y="0"/>
                </a:lnTo>
                <a:lnTo>
                  <a:pt x="0" y="319257"/>
                </a:lnTo>
                <a:lnTo>
                  <a:pt x="94803" y="319257"/>
                </a:lnTo>
                <a:lnTo>
                  <a:pt x="94803" y="222673"/>
                </a:lnTo>
                <a:lnTo>
                  <a:pt x="150833" y="222673"/>
                </a:lnTo>
                <a:lnTo>
                  <a:pt x="199510" y="215806"/>
                </a:lnTo>
                <a:lnTo>
                  <a:pt x="237679" y="194895"/>
                </a:lnTo>
                <a:lnTo>
                  <a:pt x="262594" y="159482"/>
                </a:lnTo>
                <a:lnTo>
                  <a:pt x="264865" y="146655"/>
                </a:lnTo>
                <a:lnTo>
                  <a:pt x="94803" y="146655"/>
                </a:lnTo>
                <a:lnTo>
                  <a:pt x="94803" y="81829"/>
                </a:lnTo>
                <a:lnTo>
                  <a:pt x="267086" y="81829"/>
                </a:lnTo>
                <a:lnTo>
                  <a:pt x="265624" y="72816"/>
                </a:lnTo>
                <a:lnTo>
                  <a:pt x="246406" y="37449"/>
                </a:lnTo>
                <a:lnTo>
                  <a:pt x="211512" y="10633"/>
                </a:lnTo>
                <a:lnTo>
                  <a:pt x="158602" y="0"/>
                </a:lnTo>
                <a:close/>
                <a:moveTo>
                  <a:pt x="267086" y="81829"/>
                </a:moveTo>
                <a:lnTo>
                  <a:pt x="137042" y="81829"/>
                </a:lnTo>
                <a:lnTo>
                  <a:pt x="153866" y="82562"/>
                </a:lnTo>
                <a:lnTo>
                  <a:pt x="168184" y="86354"/>
                </a:lnTo>
                <a:lnTo>
                  <a:pt x="178138" y="95599"/>
                </a:lnTo>
                <a:lnTo>
                  <a:pt x="181868" y="112687"/>
                </a:lnTo>
                <a:lnTo>
                  <a:pt x="177445" y="131574"/>
                </a:lnTo>
                <a:lnTo>
                  <a:pt x="165870" y="141741"/>
                </a:lnTo>
                <a:lnTo>
                  <a:pt x="149688" y="145874"/>
                </a:lnTo>
                <a:lnTo>
                  <a:pt x="131441" y="146655"/>
                </a:lnTo>
                <a:lnTo>
                  <a:pt x="264865" y="146655"/>
                </a:lnTo>
                <a:lnTo>
                  <a:pt x="271510" y="109106"/>
                </a:lnTo>
                <a:lnTo>
                  <a:pt x="267086" y="81829"/>
                </a:lnTo>
                <a:close/>
              </a:path>
            </a:pathLst>
          </a:custGeom>
          <a:solidFill>
            <a:srgbClr val="00623A"/>
          </a:solidFill>
          <a:ln>
            <a:noFill/>
          </a:ln>
        </p:spPr>
        <p:style>
          <a:lnRef idx="0">
            <a:scrgbClr r="0" g="0" b="0"/>
          </a:lnRef>
          <a:fillRef idx="0">
            <a:scrgbClr r="0" g="0" b="0"/>
          </a:fillRef>
          <a:effectRef idx="0">
            <a:scrgbClr r="0" g="0" b="0"/>
          </a:effectRef>
          <a:fontRef idx="minor"/>
        </p:style>
      </p:sp>
      <p:sp>
        <p:nvSpPr>
          <p:cNvPr id="2" name="CustomShape 3"/>
          <p:cNvSpPr/>
          <p:nvPr/>
        </p:nvSpPr>
        <p:spPr>
          <a:xfrm>
            <a:off x="17112960" y="10544040"/>
            <a:ext cx="870120" cy="304560"/>
          </a:xfrm>
          <a:custGeom>
            <a:avLst/>
            <a:gdLst/>
            <a:ahLst/>
            <a:cxnLst/>
            <a:rect l="l" t="t" r="r" b="b"/>
            <a:pathLst>
              <a:path w="870584" h="304800">
                <a:moveTo>
                  <a:pt x="869198" y="0"/>
                </a:moveTo>
                <a:lnTo>
                  <a:pt x="807798" y="35799"/>
                </a:lnTo>
                <a:lnTo>
                  <a:pt x="761841" y="47817"/>
                </a:lnTo>
                <a:lnTo>
                  <a:pt x="700182" y="55342"/>
                </a:lnTo>
                <a:lnTo>
                  <a:pt x="618672" y="57945"/>
                </a:lnTo>
                <a:lnTo>
                  <a:pt x="367664" y="57062"/>
                </a:lnTo>
                <a:lnTo>
                  <a:pt x="231303" y="56767"/>
                </a:lnTo>
                <a:lnTo>
                  <a:pt x="162167" y="57062"/>
                </a:lnTo>
                <a:lnTo>
                  <a:pt x="112834" y="57945"/>
                </a:lnTo>
                <a:lnTo>
                  <a:pt x="62946" y="66088"/>
                </a:lnTo>
                <a:lnTo>
                  <a:pt x="25620" y="87482"/>
                </a:lnTo>
                <a:lnTo>
                  <a:pt x="3693" y="121133"/>
                </a:lnTo>
                <a:lnTo>
                  <a:pt x="0" y="166047"/>
                </a:lnTo>
                <a:lnTo>
                  <a:pt x="14438" y="207597"/>
                </a:lnTo>
                <a:lnTo>
                  <a:pt x="43398" y="239993"/>
                </a:lnTo>
                <a:lnTo>
                  <a:pt x="83017" y="264349"/>
                </a:lnTo>
                <a:lnTo>
                  <a:pt x="129433" y="281779"/>
                </a:lnTo>
                <a:lnTo>
                  <a:pt x="178783" y="293396"/>
                </a:lnTo>
                <a:lnTo>
                  <a:pt x="227204" y="300315"/>
                </a:lnTo>
                <a:lnTo>
                  <a:pt x="270835" y="303650"/>
                </a:lnTo>
                <a:lnTo>
                  <a:pt x="305812" y="304514"/>
                </a:lnTo>
                <a:lnTo>
                  <a:pt x="355928" y="302688"/>
                </a:lnTo>
                <a:lnTo>
                  <a:pt x="405051" y="297294"/>
                </a:lnTo>
                <a:lnTo>
                  <a:pt x="453052" y="288461"/>
                </a:lnTo>
                <a:lnTo>
                  <a:pt x="499803" y="276317"/>
                </a:lnTo>
                <a:lnTo>
                  <a:pt x="545176" y="260990"/>
                </a:lnTo>
                <a:lnTo>
                  <a:pt x="589043" y="242608"/>
                </a:lnTo>
                <a:lnTo>
                  <a:pt x="631275" y="221298"/>
                </a:lnTo>
                <a:lnTo>
                  <a:pt x="671744" y="197188"/>
                </a:lnTo>
                <a:lnTo>
                  <a:pt x="710323" y="170408"/>
                </a:lnTo>
                <a:lnTo>
                  <a:pt x="746882" y="141083"/>
                </a:lnTo>
                <a:lnTo>
                  <a:pt x="781293" y="109343"/>
                </a:lnTo>
                <a:lnTo>
                  <a:pt x="813429" y="75316"/>
                </a:lnTo>
                <a:lnTo>
                  <a:pt x="843161" y="39129"/>
                </a:lnTo>
                <a:lnTo>
                  <a:pt x="870360" y="910"/>
                </a:lnTo>
                <a:lnTo>
                  <a:pt x="869261" y="52"/>
                </a:lnTo>
                <a:close/>
              </a:path>
            </a:pathLst>
          </a:custGeom>
          <a:solidFill>
            <a:srgbClr val="D70929"/>
          </a:solidFill>
          <a:ln>
            <a:noFill/>
          </a:ln>
        </p:spPr>
        <p:style>
          <a:lnRef idx="0">
            <a:scrgbClr r="0" g="0" b="0"/>
          </a:lnRef>
          <a:fillRef idx="0">
            <a:scrgbClr r="0" g="0" b="0"/>
          </a:fillRef>
          <a:effectRef idx="0">
            <a:scrgbClr r="0" g="0" b="0"/>
          </a:effectRef>
          <a:fontRef idx="minor"/>
        </p:style>
      </p:sp>
      <p:sp>
        <p:nvSpPr>
          <p:cNvPr id="3" name="CustomShape 4"/>
          <p:cNvSpPr/>
          <p:nvPr/>
        </p:nvSpPr>
        <p:spPr>
          <a:xfrm>
            <a:off x="16743240" y="9499680"/>
            <a:ext cx="1348560" cy="1101960"/>
          </a:xfrm>
          <a:custGeom>
            <a:avLst/>
            <a:gdLst/>
            <a:ahLst/>
            <a:cxnLst/>
            <a:rect l="l" t="t" r="r" b="b"/>
            <a:pathLst>
              <a:path w="1348740" h="1102359">
                <a:moveTo>
                  <a:pt x="675777" y="0"/>
                </a:moveTo>
                <a:lnTo>
                  <a:pt x="627517" y="1693"/>
                </a:lnTo>
                <a:lnTo>
                  <a:pt x="580172" y="6696"/>
                </a:lnTo>
                <a:lnTo>
                  <a:pt x="533857" y="14895"/>
                </a:lnTo>
                <a:lnTo>
                  <a:pt x="488687" y="26176"/>
                </a:lnTo>
                <a:lnTo>
                  <a:pt x="444775" y="40425"/>
                </a:lnTo>
                <a:lnTo>
                  <a:pt x="402237" y="57527"/>
                </a:lnTo>
                <a:lnTo>
                  <a:pt x="361186" y="77369"/>
                </a:lnTo>
                <a:lnTo>
                  <a:pt x="321737" y="99837"/>
                </a:lnTo>
                <a:lnTo>
                  <a:pt x="284004" y="124816"/>
                </a:lnTo>
                <a:lnTo>
                  <a:pt x="248102" y="152192"/>
                </a:lnTo>
                <a:lnTo>
                  <a:pt x="214145" y="181852"/>
                </a:lnTo>
                <a:lnTo>
                  <a:pt x="182247" y="213681"/>
                </a:lnTo>
                <a:lnTo>
                  <a:pt x="152523" y="247565"/>
                </a:lnTo>
                <a:lnTo>
                  <a:pt x="125087" y="283390"/>
                </a:lnTo>
                <a:lnTo>
                  <a:pt x="100053" y="321042"/>
                </a:lnTo>
                <a:lnTo>
                  <a:pt x="77536" y="360407"/>
                </a:lnTo>
                <a:lnTo>
                  <a:pt x="57651" y="401370"/>
                </a:lnTo>
                <a:lnTo>
                  <a:pt x="40511" y="443818"/>
                </a:lnTo>
                <a:lnTo>
                  <a:pt x="26231" y="487637"/>
                </a:lnTo>
                <a:lnTo>
                  <a:pt x="14925" y="532712"/>
                </a:lnTo>
                <a:lnTo>
                  <a:pt x="6707" y="578929"/>
                </a:lnTo>
                <a:lnTo>
                  <a:pt x="1693" y="626175"/>
                </a:lnTo>
                <a:lnTo>
                  <a:pt x="0" y="674432"/>
                </a:lnTo>
                <a:lnTo>
                  <a:pt x="1373" y="717656"/>
                </a:lnTo>
                <a:lnTo>
                  <a:pt x="5447" y="760258"/>
                </a:lnTo>
                <a:lnTo>
                  <a:pt x="12135" y="802041"/>
                </a:lnTo>
                <a:lnTo>
                  <a:pt x="21357" y="842906"/>
                </a:lnTo>
                <a:lnTo>
                  <a:pt x="35473" y="890373"/>
                </a:lnTo>
                <a:lnTo>
                  <a:pt x="52940" y="936300"/>
                </a:lnTo>
                <a:lnTo>
                  <a:pt x="73609" y="980548"/>
                </a:lnTo>
                <a:lnTo>
                  <a:pt x="97335" y="1022979"/>
                </a:lnTo>
                <a:lnTo>
                  <a:pt x="123968" y="1063456"/>
                </a:lnTo>
                <a:lnTo>
                  <a:pt x="153531" y="1102071"/>
                </a:lnTo>
                <a:lnTo>
                  <a:pt x="155070" y="1101631"/>
                </a:lnTo>
                <a:lnTo>
                  <a:pt x="157426" y="1100783"/>
                </a:lnTo>
                <a:lnTo>
                  <a:pt x="147009" y="1081576"/>
                </a:lnTo>
                <a:lnTo>
                  <a:pt x="139274" y="1060903"/>
                </a:lnTo>
                <a:lnTo>
                  <a:pt x="134457" y="1038988"/>
                </a:lnTo>
                <a:lnTo>
                  <a:pt x="132799" y="1016052"/>
                </a:lnTo>
                <a:lnTo>
                  <a:pt x="138507" y="973814"/>
                </a:lnTo>
                <a:lnTo>
                  <a:pt x="155182" y="935751"/>
                </a:lnTo>
                <a:lnTo>
                  <a:pt x="182152" y="903397"/>
                </a:lnTo>
                <a:lnTo>
                  <a:pt x="218744" y="878287"/>
                </a:lnTo>
                <a:lnTo>
                  <a:pt x="264285" y="861954"/>
                </a:lnTo>
                <a:lnTo>
                  <a:pt x="318102" y="855932"/>
                </a:lnTo>
                <a:lnTo>
                  <a:pt x="1069859" y="855622"/>
                </a:lnTo>
                <a:lnTo>
                  <a:pt x="1127976" y="852673"/>
                </a:lnTo>
                <a:lnTo>
                  <a:pt x="1183087" y="843140"/>
                </a:lnTo>
                <a:lnTo>
                  <a:pt x="1229511" y="827694"/>
                </a:lnTo>
                <a:lnTo>
                  <a:pt x="1267659" y="806697"/>
                </a:lnTo>
                <a:lnTo>
                  <a:pt x="1297944" y="780510"/>
                </a:lnTo>
                <a:lnTo>
                  <a:pt x="1320777" y="749495"/>
                </a:lnTo>
                <a:lnTo>
                  <a:pt x="1336570" y="714015"/>
                </a:lnTo>
                <a:lnTo>
                  <a:pt x="1337362" y="710596"/>
                </a:lnTo>
                <a:lnTo>
                  <a:pt x="348970" y="710596"/>
                </a:lnTo>
                <a:lnTo>
                  <a:pt x="299545" y="704165"/>
                </a:lnTo>
                <a:lnTo>
                  <a:pt x="259520" y="685574"/>
                </a:lnTo>
                <a:lnTo>
                  <a:pt x="229806" y="655871"/>
                </a:lnTo>
                <a:lnTo>
                  <a:pt x="211310" y="616108"/>
                </a:lnTo>
                <a:lnTo>
                  <a:pt x="204943" y="567333"/>
                </a:lnTo>
                <a:lnTo>
                  <a:pt x="211743" y="518774"/>
                </a:lnTo>
                <a:lnTo>
                  <a:pt x="230756" y="479207"/>
                </a:lnTo>
                <a:lnTo>
                  <a:pt x="259907" y="449666"/>
                </a:lnTo>
                <a:lnTo>
                  <a:pt x="297118" y="431183"/>
                </a:lnTo>
                <a:lnTo>
                  <a:pt x="340311" y="424793"/>
                </a:lnTo>
                <a:lnTo>
                  <a:pt x="1304855" y="424793"/>
                </a:lnTo>
                <a:lnTo>
                  <a:pt x="1297618" y="406430"/>
                </a:lnTo>
                <a:lnTo>
                  <a:pt x="1277875" y="365216"/>
                </a:lnTo>
                <a:lnTo>
                  <a:pt x="1255332" y="325556"/>
                </a:lnTo>
                <a:lnTo>
                  <a:pt x="1230130" y="287572"/>
                </a:lnTo>
                <a:lnTo>
                  <a:pt x="1202407" y="251386"/>
                </a:lnTo>
                <a:lnTo>
                  <a:pt x="1172302" y="217121"/>
                </a:lnTo>
                <a:lnTo>
                  <a:pt x="1139954" y="184897"/>
                </a:lnTo>
                <a:lnTo>
                  <a:pt x="1105501" y="154836"/>
                </a:lnTo>
                <a:lnTo>
                  <a:pt x="1069083" y="127061"/>
                </a:lnTo>
                <a:lnTo>
                  <a:pt x="1030838" y="101692"/>
                </a:lnTo>
                <a:lnTo>
                  <a:pt x="990905" y="78852"/>
                </a:lnTo>
                <a:lnTo>
                  <a:pt x="949423" y="58663"/>
                </a:lnTo>
                <a:lnTo>
                  <a:pt x="906531" y="41245"/>
                </a:lnTo>
                <a:lnTo>
                  <a:pt x="862367" y="26721"/>
                </a:lnTo>
                <a:lnTo>
                  <a:pt x="817071" y="15213"/>
                </a:lnTo>
                <a:lnTo>
                  <a:pt x="770782" y="6842"/>
                </a:lnTo>
                <a:lnTo>
                  <a:pt x="723637" y="1730"/>
                </a:lnTo>
                <a:lnTo>
                  <a:pt x="675777" y="0"/>
                </a:lnTo>
                <a:close/>
                <a:moveTo>
                  <a:pt x="1069859" y="855622"/>
                </a:moveTo>
                <a:lnTo>
                  <a:pt x="483296" y="855622"/>
                </a:lnTo>
                <a:lnTo>
                  <a:pt x="1063765" y="855932"/>
                </a:lnTo>
                <a:lnTo>
                  <a:pt x="1069859" y="855622"/>
                </a:lnTo>
                <a:close/>
                <a:moveTo>
                  <a:pt x="534116" y="598254"/>
                </a:moveTo>
                <a:lnTo>
                  <a:pt x="478683" y="598254"/>
                </a:lnTo>
                <a:lnTo>
                  <a:pt x="465155" y="645395"/>
                </a:lnTo>
                <a:lnTo>
                  <a:pt x="437736" y="680725"/>
                </a:lnTo>
                <a:lnTo>
                  <a:pt x="398362" y="702905"/>
                </a:lnTo>
                <a:lnTo>
                  <a:pt x="348970" y="710596"/>
                </a:lnTo>
                <a:lnTo>
                  <a:pt x="800297" y="710596"/>
                </a:lnTo>
                <a:lnTo>
                  <a:pt x="752598" y="703444"/>
                </a:lnTo>
                <a:lnTo>
                  <a:pt x="534116" y="703444"/>
                </a:lnTo>
                <a:lnTo>
                  <a:pt x="534116" y="598254"/>
                </a:lnTo>
                <a:close/>
                <a:moveTo>
                  <a:pt x="808234" y="487388"/>
                </a:moveTo>
                <a:lnTo>
                  <a:pt x="799522" y="487388"/>
                </a:lnTo>
                <a:lnTo>
                  <a:pt x="786846" y="488425"/>
                </a:lnTo>
                <a:lnTo>
                  <a:pt x="778049" y="491441"/>
                </a:lnTo>
                <a:lnTo>
                  <a:pt x="772923" y="496298"/>
                </a:lnTo>
                <a:lnTo>
                  <a:pt x="771261" y="502853"/>
                </a:lnTo>
                <a:lnTo>
                  <a:pt x="782825" y="518595"/>
                </a:lnTo>
                <a:lnTo>
                  <a:pt x="811734" y="528617"/>
                </a:lnTo>
                <a:lnTo>
                  <a:pt x="849316" y="538200"/>
                </a:lnTo>
                <a:lnTo>
                  <a:pt x="886898" y="552623"/>
                </a:lnTo>
                <a:lnTo>
                  <a:pt x="915808" y="577163"/>
                </a:lnTo>
                <a:lnTo>
                  <a:pt x="927371" y="617101"/>
                </a:lnTo>
                <a:lnTo>
                  <a:pt x="918012" y="658263"/>
                </a:lnTo>
                <a:lnTo>
                  <a:pt x="891823" y="687451"/>
                </a:lnTo>
                <a:lnTo>
                  <a:pt x="851639" y="704838"/>
                </a:lnTo>
                <a:lnTo>
                  <a:pt x="800297" y="710596"/>
                </a:lnTo>
                <a:lnTo>
                  <a:pt x="1337362" y="710596"/>
                </a:lnTo>
                <a:lnTo>
                  <a:pt x="1339018" y="703444"/>
                </a:lnTo>
                <a:lnTo>
                  <a:pt x="983914" y="703444"/>
                </a:lnTo>
                <a:lnTo>
                  <a:pt x="983914" y="510780"/>
                </a:lnTo>
                <a:lnTo>
                  <a:pt x="835374" y="510780"/>
                </a:lnTo>
                <a:lnTo>
                  <a:pt x="833845" y="501345"/>
                </a:lnTo>
                <a:lnTo>
                  <a:pt x="828935" y="495681"/>
                </a:lnTo>
                <a:lnTo>
                  <a:pt x="816150" y="488896"/>
                </a:lnTo>
                <a:lnTo>
                  <a:pt x="808234" y="487388"/>
                </a:lnTo>
                <a:close/>
                <a:moveTo>
                  <a:pt x="752723" y="431965"/>
                </a:moveTo>
                <a:lnTo>
                  <a:pt x="623098" y="431965"/>
                </a:lnTo>
                <a:lnTo>
                  <a:pt x="623098" y="703444"/>
                </a:lnTo>
                <a:lnTo>
                  <a:pt x="752598" y="703444"/>
                </a:lnTo>
                <a:lnTo>
                  <a:pt x="751565" y="703289"/>
                </a:lnTo>
                <a:lnTo>
                  <a:pt x="714022" y="683540"/>
                </a:lnTo>
                <a:lnTo>
                  <a:pt x="689546" y="654605"/>
                </a:lnTo>
                <a:lnTo>
                  <a:pt x="680018" y="619740"/>
                </a:lnTo>
                <a:lnTo>
                  <a:pt x="836050" y="619740"/>
                </a:lnTo>
                <a:lnTo>
                  <a:pt x="830587" y="612321"/>
                </a:lnTo>
                <a:lnTo>
                  <a:pt x="801681" y="602589"/>
                </a:lnTo>
                <a:lnTo>
                  <a:pt x="764104" y="593234"/>
                </a:lnTo>
                <a:lnTo>
                  <a:pt x="726527" y="578666"/>
                </a:lnTo>
                <a:lnTo>
                  <a:pt x="697621" y="553292"/>
                </a:lnTo>
                <a:lnTo>
                  <a:pt x="686059" y="511523"/>
                </a:lnTo>
                <a:lnTo>
                  <a:pt x="694896" y="473636"/>
                </a:lnTo>
                <a:lnTo>
                  <a:pt x="719427" y="446526"/>
                </a:lnTo>
                <a:lnTo>
                  <a:pt x="752723" y="431965"/>
                </a:lnTo>
                <a:close/>
                <a:moveTo>
                  <a:pt x="1307685" y="431976"/>
                </a:moveTo>
                <a:lnTo>
                  <a:pt x="1072854" y="431976"/>
                </a:lnTo>
                <a:lnTo>
                  <a:pt x="1072854" y="640106"/>
                </a:lnTo>
                <a:lnTo>
                  <a:pt x="1195060" y="640106"/>
                </a:lnTo>
                <a:lnTo>
                  <a:pt x="1195060" y="703444"/>
                </a:lnTo>
                <a:lnTo>
                  <a:pt x="1339018" y="703444"/>
                </a:lnTo>
                <a:lnTo>
                  <a:pt x="1345735" y="674432"/>
                </a:lnTo>
                <a:lnTo>
                  <a:pt x="1348679" y="631005"/>
                </a:lnTo>
                <a:lnTo>
                  <a:pt x="1345830" y="584401"/>
                </a:lnTo>
                <a:lnTo>
                  <a:pt x="1338669" y="538185"/>
                </a:lnTo>
                <a:lnTo>
                  <a:pt x="1328154" y="493037"/>
                </a:lnTo>
                <a:lnTo>
                  <a:pt x="1314425" y="449078"/>
                </a:lnTo>
                <a:lnTo>
                  <a:pt x="1307685" y="431976"/>
                </a:lnTo>
                <a:close/>
                <a:moveTo>
                  <a:pt x="836050" y="619740"/>
                </a:moveTo>
                <a:lnTo>
                  <a:pt x="765251" y="619740"/>
                </a:lnTo>
                <a:lnTo>
                  <a:pt x="767266" y="626590"/>
                </a:lnTo>
                <a:lnTo>
                  <a:pt x="805176" y="648032"/>
                </a:lnTo>
                <a:lnTo>
                  <a:pt x="820358" y="646709"/>
                </a:lnTo>
                <a:lnTo>
                  <a:pt x="832022" y="642837"/>
                </a:lnTo>
                <a:lnTo>
                  <a:pt x="839507" y="636560"/>
                </a:lnTo>
                <a:lnTo>
                  <a:pt x="842149" y="628022"/>
                </a:lnTo>
                <a:lnTo>
                  <a:pt x="836050" y="619740"/>
                </a:lnTo>
                <a:close/>
                <a:moveTo>
                  <a:pt x="344091" y="491157"/>
                </a:moveTo>
                <a:lnTo>
                  <a:pt x="323051" y="496159"/>
                </a:lnTo>
                <a:lnTo>
                  <a:pt x="307288" y="511094"/>
                </a:lnTo>
                <a:lnTo>
                  <a:pt x="297396" y="535853"/>
                </a:lnTo>
                <a:lnTo>
                  <a:pt x="293967" y="570328"/>
                </a:lnTo>
                <a:lnTo>
                  <a:pt x="295967" y="597947"/>
                </a:lnTo>
                <a:lnTo>
                  <a:pt x="303759" y="621570"/>
                </a:lnTo>
                <a:lnTo>
                  <a:pt x="320029" y="638049"/>
                </a:lnTo>
                <a:lnTo>
                  <a:pt x="347462" y="644242"/>
                </a:lnTo>
                <a:lnTo>
                  <a:pt x="366216" y="640715"/>
                </a:lnTo>
                <a:lnTo>
                  <a:pt x="379768" y="631005"/>
                </a:lnTo>
                <a:lnTo>
                  <a:pt x="388579" y="616416"/>
                </a:lnTo>
                <a:lnTo>
                  <a:pt x="393115" y="598254"/>
                </a:lnTo>
                <a:lnTo>
                  <a:pt x="534116" y="598254"/>
                </a:lnTo>
                <a:lnTo>
                  <a:pt x="534116" y="535659"/>
                </a:lnTo>
                <a:lnTo>
                  <a:pt x="392351" y="535659"/>
                </a:lnTo>
                <a:lnTo>
                  <a:pt x="387617" y="516783"/>
                </a:lnTo>
                <a:lnTo>
                  <a:pt x="377684" y="502810"/>
                </a:lnTo>
                <a:lnTo>
                  <a:pt x="363019" y="494136"/>
                </a:lnTo>
                <a:lnTo>
                  <a:pt x="344091" y="491157"/>
                </a:lnTo>
                <a:close/>
                <a:moveTo>
                  <a:pt x="803700" y="424793"/>
                </a:moveTo>
                <a:lnTo>
                  <a:pt x="340311" y="424793"/>
                </a:lnTo>
                <a:lnTo>
                  <a:pt x="395619" y="432305"/>
                </a:lnTo>
                <a:lnTo>
                  <a:pt x="436967" y="454063"/>
                </a:lnTo>
                <a:lnTo>
                  <a:pt x="464110" y="488903"/>
                </a:lnTo>
                <a:lnTo>
                  <a:pt x="476799" y="535659"/>
                </a:lnTo>
                <a:lnTo>
                  <a:pt x="534116" y="535659"/>
                </a:lnTo>
                <a:lnTo>
                  <a:pt x="534116" y="431965"/>
                </a:lnTo>
                <a:lnTo>
                  <a:pt x="752723" y="431965"/>
                </a:lnTo>
                <a:lnTo>
                  <a:pt x="756685" y="430233"/>
                </a:lnTo>
                <a:lnTo>
                  <a:pt x="803700" y="424793"/>
                </a:lnTo>
                <a:close/>
                <a:moveTo>
                  <a:pt x="1304855" y="424793"/>
                </a:moveTo>
                <a:lnTo>
                  <a:pt x="803700" y="424793"/>
                </a:lnTo>
                <a:lnTo>
                  <a:pt x="852751" y="431545"/>
                </a:lnTo>
                <a:lnTo>
                  <a:pt x="887621" y="449964"/>
                </a:lnTo>
                <a:lnTo>
                  <a:pt x="909561" y="477294"/>
                </a:lnTo>
                <a:lnTo>
                  <a:pt x="919822" y="510780"/>
                </a:lnTo>
                <a:lnTo>
                  <a:pt x="983914" y="510780"/>
                </a:lnTo>
                <a:lnTo>
                  <a:pt x="983914" y="431976"/>
                </a:lnTo>
                <a:lnTo>
                  <a:pt x="1307685" y="431976"/>
                </a:lnTo>
                <a:lnTo>
                  <a:pt x="1304855" y="424793"/>
                </a:lnTo>
                <a:close/>
              </a:path>
            </a:pathLst>
          </a:custGeom>
          <a:solidFill>
            <a:srgbClr val="00623A"/>
          </a:solidFill>
          <a:ln>
            <a:noFill/>
          </a:ln>
        </p:spPr>
        <p:style>
          <a:lnRef idx="0">
            <a:scrgbClr r="0" g="0" b="0"/>
          </a:lnRef>
          <a:fillRef idx="0">
            <a:scrgbClr r="0" g="0" b="0"/>
          </a:fillRef>
          <a:effectRef idx="0">
            <a:scrgbClr r="0" g="0" b="0"/>
          </a:effectRef>
          <a:fontRef idx="minor"/>
        </p:style>
      </p:sp>
      <p:sp>
        <p:nvSpPr>
          <p:cNvPr id="4" name="CustomShape 5"/>
          <p:cNvSpPr/>
          <p:nvPr/>
        </p:nvSpPr>
        <p:spPr>
          <a:xfrm>
            <a:off x="1214640" y="10171080"/>
            <a:ext cx="15298200" cy="360"/>
          </a:xfrm>
          <a:custGeom>
            <a:avLst/>
            <a:gdLst/>
            <a:ahLst/>
            <a:cxnLst/>
            <a:rect l="l" t="t" r="r" b="b"/>
            <a:pathLst>
              <a:path w="15298419">
                <a:moveTo>
                  <a:pt x="0" y="0"/>
                </a:moveTo>
                <a:lnTo>
                  <a:pt x="15297963" y="0"/>
                </a:lnTo>
              </a:path>
            </a:pathLst>
          </a:custGeom>
          <a:noFill/>
          <a:ln w="63000">
            <a:solidFill>
              <a:srgbClr val="00613B"/>
            </a:solidFill>
            <a:round/>
          </a:ln>
        </p:spPr>
        <p:style>
          <a:lnRef idx="0">
            <a:scrgbClr r="0" g="0" b="0"/>
          </a:lnRef>
          <a:fillRef idx="0">
            <a:scrgbClr r="0" g="0" b="0"/>
          </a:fillRef>
          <a:effectRef idx="0">
            <a:scrgbClr r="0" g="0" b="0"/>
          </a:effectRef>
          <a:fontRef idx="minor"/>
        </p:style>
      </p:sp>
      <p:sp>
        <p:nvSpPr>
          <p:cNvPr id="5" name="PlaceHolder 6"/>
          <p:cNvSpPr>
            <a:spLocks noGrp="1"/>
          </p:cNvSpPr>
          <p:nvPr>
            <p:ph type="title"/>
          </p:nvPr>
        </p:nvSpPr>
        <p:spPr>
          <a:xfrm>
            <a:off x="3050280" y="4343040"/>
            <a:ext cx="14003280" cy="2739600"/>
          </a:xfrm>
          <a:prstGeom prst="rect">
            <a:avLst/>
          </a:prstGeom>
        </p:spPr>
        <p:txBody>
          <a:bodyPr lIns="0" tIns="0" rIns="0" bIns="0">
            <a:noAutofit/>
          </a:bodyPr>
          <a:lstStyle/>
          <a:p>
            <a:r>
              <a:rPr lang="it-IT" sz="5900" b="0" strike="noStrike" spc="-1">
                <a:latin typeface="Calibri"/>
              </a:rPr>
              <a:t>Fai clic per modificare il formato del testo del titolo</a:t>
            </a:r>
          </a:p>
        </p:txBody>
      </p:sp>
      <p:sp>
        <p:nvSpPr>
          <p:cNvPr id="6" name="PlaceHolder 7"/>
          <p:cNvSpPr>
            <a:spLocks noGrp="1"/>
          </p:cNvSpPr>
          <p:nvPr>
            <p:ph type="ftr"/>
          </p:nvPr>
        </p:nvSpPr>
        <p:spPr>
          <a:xfrm>
            <a:off x="6835320" y="10517760"/>
            <a:ext cx="6432840" cy="565200"/>
          </a:xfrm>
          <a:prstGeom prst="rect">
            <a:avLst/>
          </a:prstGeom>
        </p:spPr>
        <p:txBody>
          <a:bodyPr lIns="0" tIns="0" rIns="0" bIns="0">
            <a:noAutofit/>
          </a:bodyPr>
          <a:lstStyle/>
          <a:p>
            <a:endParaRPr lang="it-IT" sz="2400" b="0" strike="noStrike" spc="-1">
              <a:latin typeface="Times New Roman"/>
            </a:endParaRPr>
          </a:p>
        </p:txBody>
      </p:sp>
      <p:sp>
        <p:nvSpPr>
          <p:cNvPr id="7" name="PlaceHolder 8"/>
          <p:cNvSpPr>
            <a:spLocks noGrp="1"/>
          </p:cNvSpPr>
          <p:nvPr>
            <p:ph type="dt"/>
          </p:nvPr>
        </p:nvSpPr>
        <p:spPr>
          <a:xfrm>
            <a:off x="1005120" y="10517760"/>
            <a:ext cx="4623480" cy="565200"/>
          </a:xfrm>
          <a:prstGeom prst="rect">
            <a:avLst/>
          </a:prstGeom>
        </p:spPr>
        <p:txBody>
          <a:bodyPr lIns="0" tIns="0" rIns="0" bIns="0">
            <a:noAutofit/>
          </a:bodyPr>
          <a:lstStyle/>
          <a:p>
            <a:pPr>
              <a:lnSpc>
                <a:spcPct val="100000"/>
              </a:lnSpc>
            </a:pPr>
            <a:fld id="{678B6FAC-233F-494A-9C8D-A456AB624877}" type="datetime">
              <a:rPr lang="it-IT" sz="1400" b="0" strike="noStrike" spc="-1">
                <a:solidFill>
                  <a:srgbClr val="B2B2B2"/>
                </a:solidFill>
                <a:latin typeface="Times New Roman"/>
              </a:rPr>
              <a:pPr>
                <a:lnSpc>
                  <a:spcPct val="100000"/>
                </a:lnSpc>
              </a:pPr>
              <a:t>06/05/2026</a:t>
            </a:fld>
            <a:endParaRPr lang="it-IT" sz="1400" b="0" strike="noStrike" spc="-1">
              <a:latin typeface="Times New Roman"/>
            </a:endParaRPr>
          </a:p>
        </p:txBody>
      </p:sp>
      <p:sp>
        <p:nvSpPr>
          <p:cNvPr id="8" name="PlaceHolder 9"/>
          <p:cNvSpPr>
            <a:spLocks noGrp="1"/>
          </p:cNvSpPr>
          <p:nvPr>
            <p:ph type="sldNum"/>
          </p:nvPr>
        </p:nvSpPr>
        <p:spPr>
          <a:xfrm>
            <a:off x="1176480" y="10582920"/>
            <a:ext cx="398880" cy="339480"/>
          </a:xfrm>
          <a:prstGeom prst="rect">
            <a:avLst/>
          </a:prstGeom>
        </p:spPr>
        <p:txBody>
          <a:bodyPr lIns="0" tIns="0" rIns="0" bIns="0">
            <a:noAutofit/>
          </a:bodyPr>
          <a:lstStyle/>
          <a:p>
            <a:pPr marL="38160">
              <a:lnSpc>
                <a:spcPts val="2494"/>
              </a:lnSpc>
            </a:pPr>
            <a:fld id="{4A736BB0-6EB0-4DB8-ADDB-381F8D1B7DFA}" type="slidenum">
              <a:rPr lang="it-IT" sz="2450" b="1" i="1" strike="noStrike" spc="-26">
                <a:solidFill>
                  <a:srgbClr val="09603C"/>
                </a:solidFill>
                <a:latin typeface="Helvetica-BoldOblique"/>
              </a:rPr>
              <a:pPr marL="38160">
                <a:lnSpc>
                  <a:spcPts val="2494"/>
                </a:lnSpc>
              </a:pPr>
              <a:t>‹N›</a:t>
            </a:fld>
            <a:endParaRPr lang="it-IT" sz="2450" b="0" strike="noStrike" spc="-1">
              <a:latin typeface="Times New Roman"/>
            </a:endParaRPr>
          </a:p>
        </p:txBody>
      </p:sp>
      <p:sp>
        <p:nvSpPr>
          <p:cNvPr id="9" name="PlaceHolder 10"/>
          <p:cNvSpPr>
            <a:spLocks noGrp="1"/>
          </p:cNvSpPr>
          <p:nvPr>
            <p:ph type="body"/>
          </p:nvPr>
        </p:nvSpPr>
        <p:spPr>
          <a:xfrm>
            <a:off x="1005120" y="2646360"/>
            <a:ext cx="18093240" cy="655884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1800" b="0" strike="noStrike" spc="-1">
                <a:latin typeface="Calibri"/>
              </a:rPr>
              <a:t>Fai clic per modificare il formato del testo della struttura</a:t>
            </a:r>
          </a:p>
          <a:p>
            <a:pPr marL="864000" lvl="1" indent="-324000">
              <a:spcBef>
                <a:spcPts val="1134"/>
              </a:spcBef>
              <a:buClr>
                <a:srgbClr val="000000"/>
              </a:buClr>
              <a:buSzPct val="75000"/>
              <a:buFont typeface="Symbol" charset="2"/>
              <a:buChar char=""/>
            </a:pPr>
            <a:r>
              <a:rPr lang="it-IT" sz="1800" b="0" strike="noStrike" spc="-1">
                <a:latin typeface="Calibri"/>
              </a:rPr>
              <a:t>Secondo livello struttura</a:t>
            </a:r>
          </a:p>
          <a:p>
            <a:pPr marL="1296000" lvl="2" indent="-288000">
              <a:spcBef>
                <a:spcPts val="850"/>
              </a:spcBef>
              <a:buClr>
                <a:srgbClr val="000000"/>
              </a:buClr>
              <a:buSzPct val="45000"/>
              <a:buFont typeface="Wingdings" charset="2"/>
              <a:buChar char=""/>
            </a:pPr>
            <a:r>
              <a:rPr lang="it-IT" sz="1800" b="0" strike="noStrike" spc="-1">
                <a:latin typeface="Calibri"/>
              </a:rPr>
              <a:t>Terzo livello struttura</a:t>
            </a:r>
          </a:p>
          <a:p>
            <a:pPr marL="1728000" lvl="3" indent="-216000">
              <a:spcBef>
                <a:spcPts val="567"/>
              </a:spcBef>
              <a:buClr>
                <a:srgbClr val="000000"/>
              </a:buClr>
              <a:buSzPct val="75000"/>
              <a:buFont typeface="Symbol" charset="2"/>
              <a:buChar char=""/>
            </a:pPr>
            <a:r>
              <a:rPr lang="it-IT" sz="1800" b="0" strike="noStrike" spc="-1">
                <a:latin typeface="Calibri"/>
              </a:rPr>
              <a:t>Quarto livello struttura</a:t>
            </a:r>
          </a:p>
          <a:p>
            <a:pPr marL="2160000" lvl="4" indent="-216000">
              <a:spcBef>
                <a:spcPts val="283"/>
              </a:spcBef>
              <a:buClr>
                <a:srgbClr val="000000"/>
              </a:buClr>
              <a:buSzPct val="45000"/>
              <a:buFont typeface="Wingdings" charset="2"/>
              <a:buChar char=""/>
            </a:pPr>
            <a:r>
              <a:rPr lang="it-IT" sz="2000" b="0" strike="noStrike" spc="-1">
                <a:latin typeface="Calibri"/>
              </a:rPr>
              <a:t>Quinto livello struttura</a:t>
            </a:r>
          </a:p>
          <a:p>
            <a:pPr marL="2592000" lvl="5" indent="-216000">
              <a:spcBef>
                <a:spcPts val="283"/>
              </a:spcBef>
              <a:buClr>
                <a:srgbClr val="000000"/>
              </a:buClr>
              <a:buSzPct val="45000"/>
              <a:buFont typeface="Wingdings" charset="2"/>
              <a:buChar char=""/>
            </a:pPr>
            <a:r>
              <a:rPr lang="it-IT" sz="2000" b="0" strike="noStrike" spc="-1">
                <a:latin typeface="Calibri"/>
              </a:rPr>
              <a:t>Sesto livello struttura</a:t>
            </a:r>
          </a:p>
          <a:p>
            <a:pPr marL="3024000" lvl="6" indent="-216000">
              <a:spcBef>
                <a:spcPts val="283"/>
              </a:spcBef>
              <a:buClr>
                <a:srgbClr val="000000"/>
              </a:buClr>
              <a:buSzPct val="45000"/>
              <a:buFont typeface="Wingdings" charset="2"/>
              <a:buChar char=""/>
            </a:pPr>
            <a:r>
              <a:rPr lang="it-IT" sz="2000" b="0" strike="noStrike" spc="-1">
                <a:latin typeface="Calibri"/>
              </a:rPr>
              <a:t>Settimo livello struttura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29" r:id="rId13"/>
    <p:sldLayoutId id="2147483730" r:id="rId14"/>
    <p:sldLayoutId id="2147483731" r:id="rId15"/>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 name="CustomShape 1"/>
          <p:cNvSpPr/>
          <p:nvPr/>
        </p:nvSpPr>
        <p:spPr>
          <a:xfrm>
            <a:off x="18320040" y="10018080"/>
            <a:ext cx="237600" cy="318240"/>
          </a:xfrm>
          <a:custGeom>
            <a:avLst/>
            <a:gdLst/>
            <a:ahLst/>
            <a:cxnLst/>
            <a:rect l="l" t="t" r="r" b="b"/>
            <a:pathLst>
              <a:path w="238125" h="318770">
                <a:moveTo>
                  <a:pt x="237896" y="0"/>
                </a:moveTo>
                <a:lnTo>
                  <a:pt x="0" y="0"/>
                </a:lnTo>
                <a:lnTo>
                  <a:pt x="0" y="81280"/>
                </a:lnTo>
                <a:lnTo>
                  <a:pt x="0" y="121920"/>
                </a:lnTo>
                <a:lnTo>
                  <a:pt x="0" y="198120"/>
                </a:lnTo>
                <a:lnTo>
                  <a:pt x="0" y="318770"/>
                </a:lnTo>
                <a:lnTo>
                  <a:pt x="94805" y="318770"/>
                </a:lnTo>
                <a:lnTo>
                  <a:pt x="94805" y="198120"/>
                </a:lnTo>
                <a:lnTo>
                  <a:pt x="217639" y="198120"/>
                </a:lnTo>
                <a:lnTo>
                  <a:pt x="217639" y="121920"/>
                </a:lnTo>
                <a:lnTo>
                  <a:pt x="94805" y="121920"/>
                </a:lnTo>
                <a:lnTo>
                  <a:pt x="94805" y="81280"/>
                </a:lnTo>
                <a:lnTo>
                  <a:pt x="237896" y="81280"/>
                </a:lnTo>
                <a:lnTo>
                  <a:pt x="237896" y="0"/>
                </a:lnTo>
                <a:close/>
              </a:path>
            </a:pathLst>
          </a:custGeom>
          <a:solidFill>
            <a:srgbClr val="00623A"/>
          </a:solidFill>
          <a:ln>
            <a:noFill/>
          </a:ln>
        </p:spPr>
        <p:style>
          <a:lnRef idx="0">
            <a:scrgbClr r="0" g="0" b="0"/>
          </a:lnRef>
          <a:fillRef idx="0">
            <a:scrgbClr r="0" g="0" b="0"/>
          </a:fillRef>
          <a:effectRef idx="0">
            <a:scrgbClr r="0" g="0" b="0"/>
          </a:effectRef>
          <a:fontRef idx="minor"/>
        </p:style>
      </p:sp>
      <p:sp>
        <p:nvSpPr>
          <p:cNvPr id="47" name="CustomShape 2"/>
          <p:cNvSpPr/>
          <p:nvPr/>
        </p:nvSpPr>
        <p:spPr>
          <a:xfrm>
            <a:off x="18618120" y="10018080"/>
            <a:ext cx="271440" cy="318960"/>
          </a:xfrm>
          <a:custGeom>
            <a:avLst/>
            <a:gdLst/>
            <a:ahLst/>
            <a:cxnLst/>
            <a:rect l="l" t="t" r="r" b="b"/>
            <a:pathLst>
              <a:path w="271780" h="319404">
                <a:moveTo>
                  <a:pt x="158602" y="0"/>
                </a:moveTo>
                <a:lnTo>
                  <a:pt x="0" y="0"/>
                </a:lnTo>
                <a:lnTo>
                  <a:pt x="0" y="319257"/>
                </a:lnTo>
                <a:lnTo>
                  <a:pt x="94803" y="319257"/>
                </a:lnTo>
                <a:lnTo>
                  <a:pt x="94803" y="222673"/>
                </a:lnTo>
                <a:lnTo>
                  <a:pt x="150833" y="222673"/>
                </a:lnTo>
                <a:lnTo>
                  <a:pt x="199510" y="215806"/>
                </a:lnTo>
                <a:lnTo>
                  <a:pt x="237679" y="194895"/>
                </a:lnTo>
                <a:lnTo>
                  <a:pt x="262594" y="159482"/>
                </a:lnTo>
                <a:lnTo>
                  <a:pt x="264865" y="146655"/>
                </a:lnTo>
                <a:lnTo>
                  <a:pt x="94803" y="146655"/>
                </a:lnTo>
                <a:lnTo>
                  <a:pt x="94803" y="81829"/>
                </a:lnTo>
                <a:lnTo>
                  <a:pt x="267086" y="81829"/>
                </a:lnTo>
                <a:lnTo>
                  <a:pt x="265624" y="72816"/>
                </a:lnTo>
                <a:lnTo>
                  <a:pt x="246406" y="37449"/>
                </a:lnTo>
                <a:lnTo>
                  <a:pt x="211512" y="10633"/>
                </a:lnTo>
                <a:lnTo>
                  <a:pt x="158602" y="0"/>
                </a:lnTo>
                <a:close/>
                <a:moveTo>
                  <a:pt x="267086" y="81829"/>
                </a:moveTo>
                <a:lnTo>
                  <a:pt x="137042" y="81829"/>
                </a:lnTo>
                <a:lnTo>
                  <a:pt x="153866" y="82562"/>
                </a:lnTo>
                <a:lnTo>
                  <a:pt x="168184" y="86354"/>
                </a:lnTo>
                <a:lnTo>
                  <a:pt x="178138" y="95599"/>
                </a:lnTo>
                <a:lnTo>
                  <a:pt x="181868" y="112687"/>
                </a:lnTo>
                <a:lnTo>
                  <a:pt x="177445" y="131574"/>
                </a:lnTo>
                <a:lnTo>
                  <a:pt x="165870" y="141741"/>
                </a:lnTo>
                <a:lnTo>
                  <a:pt x="149688" y="145874"/>
                </a:lnTo>
                <a:lnTo>
                  <a:pt x="131441" y="146655"/>
                </a:lnTo>
                <a:lnTo>
                  <a:pt x="264865" y="146655"/>
                </a:lnTo>
                <a:lnTo>
                  <a:pt x="271510" y="109106"/>
                </a:lnTo>
                <a:lnTo>
                  <a:pt x="267086" y="81829"/>
                </a:lnTo>
                <a:close/>
              </a:path>
            </a:pathLst>
          </a:custGeom>
          <a:solidFill>
            <a:srgbClr val="00623A"/>
          </a:solidFill>
          <a:ln>
            <a:noFill/>
          </a:ln>
        </p:spPr>
        <p:style>
          <a:lnRef idx="0">
            <a:scrgbClr r="0" g="0" b="0"/>
          </a:lnRef>
          <a:fillRef idx="0">
            <a:scrgbClr r="0" g="0" b="0"/>
          </a:fillRef>
          <a:effectRef idx="0">
            <a:scrgbClr r="0" g="0" b="0"/>
          </a:effectRef>
          <a:fontRef idx="minor"/>
        </p:style>
      </p:sp>
      <p:sp>
        <p:nvSpPr>
          <p:cNvPr id="48" name="CustomShape 3"/>
          <p:cNvSpPr/>
          <p:nvPr/>
        </p:nvSpPr>
        <p:spPr>
          <a:xfrm>
            <a:off x="17112960" y="10544040"/>
            <a:ext cx="870120" cy="304560"/>
          </a:xfrm>
          <a:custGeom>
            <a:avLst/>
            <a:gdLst/>
            <a:ahLst/>
            <a:cxnLst/>
            <a:rect l="l" t="t" r="r" b="b"/>
            <a:pathLst>
              <a:path w="870584" h="304800">
                <a:moveTo>
                  <a:pt x="869198" y="0"/>
                </a:moveTo>
                <a:lnTo>
                  <a:pt x="807798" y="35799"/>
                </a:lnTo>
                <a:lnTo>
                  <a:pt x="761841" y="47817"/>
                </a:lnTo>
                <a:lnTo>
                  <a:pt x="700182" y="55342"/>
                </a:lnTo>
                <a:lnTo>
                  <a:pt x="618672" y="57945"/>
                </a:lnTo>
                <a:lnTo>
                  <a:pt x="367664" y="57062"/>
                </a:lnTo>
                <a:lnTo>
                  <a:pt x="231303" y="56767"/>
                </a:lnTo>
                <a:lnTo>
                  <a:pt x="162167" y="57062"/>
                </a:lnTo>
                <a:lnTo>
                  <a:pt x="112834" y="57945"/>
                </a:lnTo>
                <a:lnTo>
                  <a:pt x="62946" y="66088"/>
                </a:lnTo>
                <a:lnTo>
                  <a:pt x="25620" y="87482"/>
                </a:lnTo>
                <a:lnTo>
                  <a:pt x="3693" y="121133"/>
                </a:lnTo>
                <a:lnTo>
                  <a:pt x="0" y="166047"/>
                </a:lnTo>
                <a:lnTo>
                  <a:pt x="14438" y="207597"/>
                </a:lnTo>
                <a:lnTo>
                  <a:pt x="43398" y="239993"/>
                </a:lnTo>
                <a:lnTo>
                  <a:pt x="83017" y="264349"/>
                </a:lnTo>
                <a:lnTo>
                  <a:pt x="129433" y="281779"/>
                </a:lnTo>
                <a:lnTo>
                  <a:pt x="178783" y="293396"/>
                </a:lnTo>
                <a:lnTo>
                  <a:pt x="227204" y="300315"/>
                </a:lnTo>
                <a:lnTo>
                  <a:pt x="270835" y="303650"/>
                </a:lnTo>
                <a:lnTo>
                  <a:pt x="305812" y="304514"/>
                </a:lnTo>
                <a:lnTo>
                  <a:pt x="355928" y="302688"/>
                </a:lnTo>
                <a:lnTo>
                  <a:pt x="405051" y="297294"/>
                </a:lnTo>
                <a:lnTo>
                  <a:pt x="453052" y="288461"/>
                </a:lnTo>
                <a:lnTo>
                  <a:pt x="499803" y="276317"/>
                </a:lnTo>
                <a:lnTo>
                  <a:pt x="545176" y="260990"/>
                </a:lnTo>
                <a:lnTo>
                  <a:pt x="589043" y="242608"/>
                </a:lnTo>
                <a:lnTo>
                  <a:pt x="631275" y="221298"/>
                </a:lnTo>
                <a:lnTo>
                  <a:pt x="671744" y="197188"/>
                </a:lnTo>
                <a:lnTo>
                  <a:pt x="710323" y="170408"/>
                </a:lnTo>
                <a:lnTo>
                  <a:pt x="746882" y="141083"/>
                </a:lnTo>
                <a:lnTo>
                  <a:pt x="781293" y="109343"/>
                </a:lnTo>
                <a:lnTo>
                  <a:pt x="813429" y="75316"/>
                </a:lnTo>
                <a:lnTo>
                  <a:pt x="843161" y="39129"/>
                </a:lnTo>
                <a:lnTo>
                  <a:pt x="870360" y="910"/>
                </a:lnTo>
                <a:lnTo>
                  <a:pt x="869261" y="52"/>
                </a:lnTo>
                <a:close/>
              </a:path>
            </a:pathLst>
          </a:custGeom>
          <a:solidFill>
            <a:srgbClr val="D70929"/>
          </a:solidFill>
          <a:ln>
            <a:noFill/>
          </a:ln>
        </p:spPr>
        <p:style>
          <a:lnRef idx="0">
            <a:scrgbClr r="0" g="0" b="0"/>
          </a:lnRef>
          <a:fillRef idx="0">
            <a:scrgbClr r="0" g="0" b="0"/>
          </a:fillRef>
          <a:effectRef idx="0">
            <a:scrgbClr r="0" g="0" b="0"/>
          </a:effectRef>
          <a:fontRef idx="minor"/>
        </p:style>
      </p:sp>
      <p:sp>
        <p:nvSpPr>
          <p:cNvPr id="49" name="CustomShape 4"/>
          <p:cNvSpPr/>
          <p:nvPr/>
        </p:nvSpPr>
        <p:spPr>
          <a:xfrm>
            <a:off x="16743240" y="9499680"/>
            <a:ext cx="1348560" cy="1101960"/>
          </a:xfrm>
          <a:custGeom>
            <a:avLst/>
            <a:gdLst/>
            <a:ahLst/>
            <a:cxnLst/>
            <a:rect l="l" t="t" r="r" b="b"/>
            <a:pathLst>
              <a:path w="1348740" h="1102359">
                <a:moveTo>
                  <a:pt x="675777" y="0"/>
                </a:moveTo>
                <a:lnTo>
                  <a:pt x="627517" y="1693"/>
                </a:lnTo>
                <a:lnTo>
                  <a:pt x="580172" y="6696"/>
                </a:lnTo>
                <a:lnTo>
                  <a:pt x="533857" y="14895"/>
                </a:lnTo>
                <a:lnTo>
                  <a:pt x="488687" y="26176"/>
                </a:lnTo>
                <a:lnTo>
                  <a:pt x="444775" y="40425"/>
                </a:lnTo>
                <a:lnTo>
                  <a:pt x="402237" y="57527"/>
                </a:lnTo>
                <a:lnTo>
                  <a:pt x="361186" y="77369"/>
                </a:lnTo>
                <a:lnTo>
                  <a:pt x="321737" y="99837"/>
                </a:lnTo>
                <a:lnTo>
                  <a:pt x="284004" y="124816"/>
                </a:lnTo>
                <a:lnTo>
                  <a:pt x="248102" y="152192"/>
                </a:lnTo>
                <a:lnTo>
                  <a:pt x="214145" y="181852"/>
                </a:lnTo>
                <a:lnTo>
                  <a:pt x="182247" y="213681"/>
                </a:lnTo>
                <a:lnTo>
                  <a:pt x="152523" y="247565"/>
                </a:lnTo>
                <a:lnTo>
                  <a:pt x="125087" y="283390"/>
                </a:lnTo>
                <a:lnTo>
                  <a:pt x="100053" y="321042"/>
                </a:lnTo>
                <a:lnTo>
                  <a:pt x="77536" y="360407"/>
                </a:lnTo>
                <a:lnTo>
                  <a:pt x="57651" y="401370"/>
                </a:lnTo>
                <a:lnTo>
                  <a:pt x="40511" y="443818"/>
                </a:lnTo>
                <a:lnTo>
                  <a:pt x="26231" y="487637"/>
                </a:lnTo>
                <a:lnTo>
                  <a:pt x="14925" y="532712"/>
                </a:lnTo>
                <a:lnTo>
                  <a:pt x="6707" y="578929"/>
                </a:lnTo>
                <a:lnTo>
                  <a:pt x="1693" y="626175"/>
                </a:lnTo>
                <a:lnTo>
                  <a:pt x="0" y="674432"/>
                </a:lnTo>
                <a:lnTo>
                  <a:pt x="1373" y="717656"/>
                </a:lnTo>
                <a:lnTo>
                  <a:pt x="5447" y="760258"/>
                </a:lnTo>
                <a:lnTo>
                  <a:pt x="12135" y="802041"/>
                </a:lnTo>
                <a:lnTo>
                  <a:pt x="21357" y="842906"/>
                </a:lnTo>
                <a:lnTo>
                  <a:pt x="35473" y="890373"/>
                </a:lnTo>
                <a:lnTo>
                  <a:pt x="52940" y="936300"/>
                </a:lnTo>
                <a:lnTo>
                  <a:pt x="73609" y="980548"/>
                </a:lnTo>
                <a:lnTo>
                  <a:pt x="97335" y="1022979"/>
                </a:lnTo>
                <a:lnTo>
                  <a:pt x="123968" y="1063456"/>
                </a:lnTo>
                <a:lnTo>
                  <a:pt x="153531" y="1102071"/>
                </a:lnTo>
                <a:lnTo>
                  <a:pt x="155070" y="1101631"/>
                </a:lnTo>
                <a:lnTo>
                  <a:pt x="157426" y="1100783"/>
                </a:lnTo>
                <a:lnTo>
                  <a:pt x="147009" y="1081576"/>
                </a:lnTo>
                <a:lnTo>
                  <a:pt x="139274" y="1060903"/>
                </a:lnTo>
                <a:lnTo>
                  <a:pt x="134457" y="1038988"/>
                </a:lnTo>
                <a:lnTo>
                  <a:pt x="132799" y="1016052"/>
                </a:lnTo>
                <a:lnTo>
                  <a:pt x="138507" y="973814"/>
                </a:lnTo>
                <a:lnTo>
                  <a:pt x="155182" y="935751"/>
                </a:lnTo>
                <a:lnTo>
                  <a:pt x="182152" y="903397"/>
                </a:lnTo>
                <a:lnTo>
                  <a:pt x="218744" y="878287"/>
                </a:lnTo>
                <a:lnTo>
                  <a:pt x="264285" y="861954"/>
                </a:lnTo>
                <a:lnTo>
                  <a:pt x="318102" y="855932"/>
                </a:lnTo>
                <a:lnTo>
                  <a:pt x="1069859" y="855622"/>
                </a:lnTo>
                <a:lnTo>
                  <a:pt x="1127976" y="852673"/>
                </a:lnTo>
                <a:lnTo>
                  <a:pt x="1183087" y="843140"/>
                </a:lnTo>
                <a:lnTo>
                  <a:pt x="1229511" y="827694"/>
                </a:lnTo>
                <a:lnTo>
                  <a:pt x="1267659" y="806697"/>
                </a:lnTo>
                <a:lnTo>
                  <a:pt x="1297944" y="780510"/>
                </a:lnTo>
                <a:lnTo>
                  <a:pt x="1320777" y="749495"/>
                </a:lnTo>
                <a:lnTo>
                  <a:pt x="1336570" y="714015"/>
                </a:lnTo>
                <a:lnTo>
                  <a:pt x="1337362" y="710596"/>
                </a:lnTo>
                <a:lnTo>
                  <a:pt x="348970" y="710596"/>
                </a:lnTo>
                <a:lnTo>
                  <a:pt x="299545" y="704165"/>
                </a:lnTo>
                <a:lnTo>
                  <a:pt x="259520" y="685574"/>
                </a:lnTo>
                <a:lnTo>
                  <a:pt x="229806" y="655871"/>
                </a:lnTo>
                <a:lnTo>
                  <a:pt x="211310" y="616108"/>
                </a:lnTo>
                <a:lnTo>
                  <a:pt x="204943" y="567333"/>
                </a:lnTo>
                <a:lnTo>
                  <a:pt x="211743" y="518774"/>
                </a:lnTo>
                <a:lnTo>
                  <a:pt x="230756" y="479207"/>
                </a:lnTo>
                <a:lnTo>
                  <a:pt x="259907" y="449666"/>
                </a:lnTo>
                <a:lnTo>
                  <a:pt x="297118" y="431183"/>
                </a:lnTo>
                <a:lnTo>
                  <a:pt x="340311" y="424793"/>
                </a:lnTo>
                <a:lnTo>
                  <a:pt x="1304855" y="424793"/>
                </a:lnTo>
                <a:lnTo>
                  <a:pt x="1297618" y="406430"/>
                </a:lnTo>
                <a:lnTo>
                  <a:pt x="1277875" y="365216"/>
                </a:lnTo>
                <a:lnTo>
                  <a:pt x="1255332" y="325556"/>
                </a:lnTo>
                <a:lnTo>
                  <a:pt x="1230130" y="287572"/>
                </a:lnTo>
                <a:lnTo>
                  <a:pt x="1202407" y="251386"/>
                </a:lnTo>
                <a:lnTo>
                  <a:pt x="1172302" y="217121"/>
                </a:lnTo>
                <a:lnTo>
                  <a:pt x="1139954" y="184897"/>
                </a:lnTo>
                <a:lnTo>
                  <a:pt x="1105501" y="154836"/>
                </a:lnTo>
                <a:lnTo>
                  <a:pt x="1069083" y="127061"/>
                </a:lnTo>
                <a:lnTo>
                  <a:pt x="1030838" y="101692"/>
                </a:lnTo>
                <a:lnTo>
                  <a:pt x="990905" y="78852"/>
                </a:lnTo>
                <a:lnTo>
                  <a:pt x="949423" y="58663"/>
                </a:lnTo>
                <a:lnTo>
                  <a:pt x="906531" y="41245"/>
                </a:lnTo>
                <a:lnTo>
                  <a:pt x="862367" y="26721"/>
                </a:lnTo>
                <a:lnTo>
                  <a:pt x="817071" y="15213"/>
                </a:lnTo>
                <a:lnTo>
                  <a:pt x="770782" y="6842"/>
                </a:lnTo>
                <a:lnTo>
                  <a:pt x="723637" y="1730"/>
                </a:lnTo>
                <a:lnTo>
                  <a:pt x="675777" y="0"/>
                </a:lnTo>
                <a:close/>
                <a:moveTo>
                  <a:pt x="1069859" y="855622"/>
                </a:moveTo>
                <a:lnTo>
                  <a:pt x="483296" y="855622"/>
                </a:lnTo>
                <a:lnTo>
                  <a:pt x="1063765" y="855932"/>
                </a:lnTo>
                <a:lnTo>
                  <a:pt x="1069859" y="855622"/>
                </a:lnTo>
                <a:close/>
                <a:moveTo>
                  <a:pt x="534116" y="598254"/>
                </a:moveTo>
                <a:lnTo>
                  <a:pt x="478683" y="598254"/>
                </a:lnTo>
                <a:lnTo>
                  <a:pt x="465155" y="645395"/>
                </a:lnTo>
                <a:lnTo>
                  <a:pt x="437736" y="680725"/>
                </a:lnTo>
                <a:lnTo>
                  <a:pt x="398362" y="702905"/>
                </a:lnTo>
                <a:lnTo>
                  <a:pt x="348970" y="710596"/>
                </a:lnTo>
                <a:lnTo>
                  <a:pt x="800297" y="710596"/>
                </a:lnTo>
                <a:lnTo>
                  <a:pt x="752598" y="703444"/>
                </a:lnTo>
                <a:lnTo>
                  <a:pt x="534116" y="703444"/>
                </a:lnTo>
                <a:lnTo>
                  <a:pt x="534116" y="598254"/>
                </a:lnTo>
                <a:close/>
                <a:moveTo>
                  <a:pt x="808234" y="487388"/>
                </a:moveTo>
                <a:lnTo>
                  <a:pt x="799522" y="487388"/>
                </a:lnTo>
                <a:lnTo>
                  <a:pt x="786846" y="488425"/>
                </a:lnTo>
                <a:lnTo>
                  <a:pt x="778049" y="491441"/>
                </a:lnTo>
                <a:lnTo>
                  <a:pt x="772923" y="496298"/>
                </a:lnTo>
                <a:lnTo>
                  <a:pt x="771261" y="502853"/>
                </a:lnTo>
                <a:lnTo>
                  <a:pt x="782825" y="518595"/>
                </a:lnTo>
                <a:lnTo>
                  <a:pt x="811734" y="528617"/>
                </a:lnTo>
                <a:lnTo>
                  <a:pt x="849316" y="538200"/>
                </a:lnTo>
                <a:lnTo>
                  <a:pt x="886898" y="552623"/>
                </a:lnTo>
                <a:lnTo>
                  <a:pt x="915808" y="577163"/>
                </a:lnTo>
                <a:lnTo>
                  <a:pt x="927371" y="617101"/>
                </a:lnTo>
                <a:lnTo>
                  <a:pt x="918012" y="658263"/>
                </a:lnTo>
                <a:lnTo>
                  <a:pt x="891823" y="687451"/>
                </a:lnTo>
                <a:lnTo>
                  <a:pt x="851639" y="704838"/>
                </a:lnTo>
                <a:lnTo>
                  <a:pt x="800297" y="710596"/>
                </a:lnTo>
                <a:lnTo>
                  <a:pt x="1337362" y="710596"/>
                </a:lnTo>
                <a:lnTo>
                  <a:pt x="1339018" y="703444"/>
                </a:lnTo>
                <a:lnTo>
                  <a:pt x="983914" y="703444"/>
                </a:lnTo>
                <a:lnTo>
                  <a:pt x="983914" y="510780"/>
                </a:lnTo>
                <a:lnTo>
                  <a:pt x="835374" y="510780"/>
                </a:lnTo>
                <a:lnTo>
                  <a:pt x="833845" y="501345"/>
                </a:lnTo>
                <a:lnTo>
                  <a:pt x="828935" y="495681"/>
                </a:lnTo>
                <a:lnTo>
                  <a:pt x="816150" y="488896"/>
                </a:lnTo>
                <a:lnTo>
                  <a:pt x="808234" y="487388"/>
                </a:lnTo>
                <a:close/>
                <a:moveTo>
                  <a:pt x="752723" y="431965"/>
                </a:moveTo>
                <a:lnTo>
                  <a:pt x="623098" y="431965"/>
                </a:lnTo>
                <a:lnTo>
                  <a:pt x="623098" y="703444"/>
                </a:lnTo>
                <a:lnTo>
                  <a:pt x="752598" y="703444"/>
                </a:lnTo>
                <a:lnTo>
                  <a:pt x="751565" y="703289"/>
                </a:lnTo>
                <a:lnTo>
                  <a:pt x="714022" y="683540"/>
                </a:lnTo>
                <a:lnTo>
                  <a:pt x="689546" y="654605"/>
                </a:lnTo>
                <a:lnTo>
                  <a:pt x="680018" y="619740"/>
                </a:lnTo>
                <a:lnTo>
                  <a:pt x="836050" y="619740"/>
                </a:lnTo>
                <a:lnTo>
                  <a:pt x="830587" y="612321"/>
                </a:lnTo>
                <a:lnTo>
                  <a:pt x="801681" y="602589"/>
                </a:lnTo>
                <a:lnTo>
                  <a:pt x="764104" y="593234"/>
                </a:lnTo>
                <a:lnTo>
                  <a:pt x="726527" y="578666"/>
                </a:lnTo>
                <a:lnTo>
                  <a:pt x="697621" y="553292"/>
                </a:lnTo>
                <a:lnTo>
                  <a:pt x="686059" y="511523"/>
                </a:lnTo>
                <a:lnTo>
                  <a:pt x="694896" y="473636"/>
                </a:lnTo>
                <a:lnTo>
                  <a:pt x="719427" y="446526"/>
                </a:lnTo>
                <a:lnTo>
                  <a:pt x="752723" y="431965"/>
                </a:lnTo>
                <a:close/>
                <a:moveTo>
                  <a:pt x="1307685" y="431976"/>
                </a:moveTo>
                <a:lnTo>
                  <a:pt x="1072854" y="431976"/>
                </a:lnTo>
                <a:lnTo>
                  <a:pt x="1072854" y="640106"/>
                </a:lnTo>
                <a:lnTo>
                  <a:pt x="1195060" y="640106"/>
                </a:lnTo>
                <a:lnTo>
                  <a:pt x="1195060" y="703444"/>
                </a:lnTo>
                <a:lnTo>
                  <a:pt x="1339018" y="703444"/>
                </a:lnTo>
                <a:lnTo>
                  <a:pt x="1345735" y="674432"/>
                </a:lnTo>
                <a:lnTo>
                  <a:pt x="1348679" y="631005"/>
                </a:lnTo>
                <a:lnTo>
                  <a:pt x="1345830" y="584401"/>
                </a:lnTo>
                <a:lnTo>
                  <a:pt x="1338669" y="538185"/>
                </a:lnTo>
                <a:lnTo>
                  <a:pt x="1328154" y="493037"/>
                </a:lnTo>
                <a:lnTo>
                  <a:pt x="1314425" y="449078"/>
                </a:lnTo>
                <a:lnTo>
                  <a:pt x="1307685" y="431976"/>
                </a:lnTo>
                <a:close/>
                <a:moveTo>
                  <a:pt x="836050" y="619740"/>
                </a:moveTo>
                <a:lnTo>
                  <a:pt x="765251" y="619740"/>
                </a:lnTo>
                <a:lnTo>
                  <a:pt x="767266" y="626590"/>
                </a:lnTo>
                <a:lnTo>
                  <a:pt x="805176" y="648032"/>
                </a:lnTo>
                <a:lnTo>
                  <a:pt x="820358" y="646709"/>
                </a:lnTo>
                <a:lnTo>
                  <a:pt x="832022" y="642837"/>
                </a:lnTo>
                <a:lnTo>
                  <a:pt x="839507" y="636560"/>
                </a:lnTo>
                <a:lnTo>
                  <a:pt x="842149" y="628022"/>
                </a:lnTo>
                <a:lnTo>
                  <a:pt x="836050" y="619740"/>
                </a:lnTo>
                <a:close/>
                <a:moveTo>
                  <a:pt x="344091" y="491157"/>
                </a:moveTo>
                <a:lnTo>
                  <a:pt x="323051" y="496159"/>
                </a:lnTo>
                <a:lnTo>
                  <a:pt x="307288" y="511094"/>
                </a:lnTo>
                <a:lnTo>
                  <a:pt x="297396" y="535853"/>
                </a:lnTo>
                <a:lnTo>
                  <a:pt x="293967" y="570328"/>
                </a:lnTo>
                <a:lnTo>
                  <a:pt x="295967" y="597947"/>
                </a:lnTo>
                <a:lnTo>
                  <a:pt x="303759" y="621570"/>
                </a:lnTo>
                <a:lnTo>
                  <a:pt x="320029" y="638049"/>
                </a:lnTo>
                <a:lnTo>
                  <a:pt x="347462" y="644242"/>
                </a:lnTo>
                <a:lnTo>
                  <a:pt x="366216" y="640715"/>
                </a:lnTo>
                <a:lnTo>
                  <a:pt x="379768" y="631005"/>
                </a:lnTo>
                <a:lnTo>
                  <a:pt x="388579" y="616416"/>
                </a:lnTo>
                <a:lnTo>
                  <a:pt x="393115" y="598254"/>
                </a:lnTo>
                <a:lnTo>
                  <a:pt x="534116" y="598254"/>
                </a:lnTo>
                <a:lnTo>
                  <a:pt x="534116" y="535659"/>
                </a:lnTo>
                <a:lnTo>
                  <a:pt x="392351" y="535659"/>
                </a:lnTo>
                <a:lnTo>
                  <a:pt x="387617" y="516783"/>
                </a:lnTo>
                <a:lnTo>
                  <a:pt x="377684" y="502810"/>
                </a:lnTo>
                <a:lnTo>
                  <a:pt x="363019" y="494136"/>
                </a:lnTo>
                <a:lnTo>
                  <a:pt x="344091" y="491157"/>
                </a:lnTo>
                <a:close/>
                <a:moveTo>
                  <a:pt x="803700" y="424793"/>
                </a:moveTo>
                <a:lnTo>
                  <a:pt x="340311" y="424793"/>
                </a:lnTo>
                <a:lnTo>
                  <a:pt x="395619" y="432305"/>
                </a:lnTo>
                <a:lnTo>
                  <a:pt x="436967" y="454063"/>
                </a:lnTo>
                <a:lnTo>
                  <a:pt x="464110" y="488903"/>
                </a:lnTo>
                <a:lnTo>
                  <a:pt x="476799" y="535659"/>
                </a:lnTo>
                <a:lnTo>
                  <a:pt x="534116" y="535659"/>
                </a:lnTo>
                <a:lnTo>
                  <a:pt x="534116" y="431965"/>
                </a:lnTo>
                <a:lnTo>
                  <a:pt x="752723" y="431965"/>
                </a:lnTo>
                <a:lnTo>
                  <a:pt x="756685" y="430233"/>
                </a:lnTo>
                <a:lnTo>
                  <a:pt x="803700" y="424793"/>
                </a:lnTo>
                <a:close/>
                <a:moveTo>
                  <a:pt x="1304855" y="424793"/>
                </a:moveTo>
                <a:lnTo>
                  <a:pt x="803700" y="424793"/>
                </a:lnTo>
                <a:lnTo>
                  <a:pt x="852751" y="431545"/>
                </a:lnTo>
                <a:lnTo>
                  <a:pt x="887621" y="449964"/>
                </a:lnTo>
                <a:lnTo>
                  <a:pt x="909561" y="477294"/>
                </a:lnTo>
                <a:lnTo>
                  <a:pt x="919822" y="510780"/>
                </a:lnTo>
                <a:lnTo>
                  <a:pt x="983914" y="510780"/>
                </a:lnTo>
                <a:lnTo>
                  <a:pt x="983914" y="431976"/>
                </a:lnTo>
                <a:lnTo>
                  <a:pt x="1307685" y="431976"/>
                </a:lnTo>
                <a:lnTo>
                  <a:pt x="1304855" y="424793"/>
                </a:lnTo>
                <a:close/>
              </a:path>
            </a:pathLst>
          </a:custGeom>
          <a:solidFill>
            <a:srgbClr val="00623A"/>
          </a:solidFill>
          <a:ln>
            <a:noFill/>
          </a:ln>
        </p:spPr>
        <p:style>
          <a:lnRef idx="0">
            <a:scrgbClr r="0" g="0" b="0"/>
          </a:lnRef>
          <a:fillRef idx="0">
            <a:scrgbClr r="0" g="0" b="0"/>
          </a:fillRef>
          <a:effectRef idx="0">
            <a:scrgbClr r="0" g="0" b="0"/>
          </a:effectRef>
          <a:fontRef idx="minor"/>
        </p:style>
      </p:sp>
      <p:sp>
        <p:nvSpPr>
          <p:cNvPr id="50" name="CustomShape 5"/>
          <p:cNvSpPr/>
          <p:nvPr/>
        </p:nvSpPr>
        <p:spPr>
          <a:xfrm>
            <a:off x="1214640" y="10171080"/>
            <a:ext cx="15298200" cy="360"/>
          </a:xfrm>
          <a:custGeom>
            <a:avLst/>
            <a:gdLst/>
            <a:ahLst/>
            <a:cxnLst/>
            <a:rect l="l" t="t" r="r" b="b"/>
            <a:pathLst>
              <a:path w="15298419">
                <a:moveTo>
                  <a:pt x="0" y="0"/>
                </a:moveTo>
                <a:lnTo>
                  <a:pt x="15297963" y="0"/>
                </a:lnTo>
              </a:path>
            </a:pathLst>
          </a:custGeom>
          <a:noFill/>
          <a:ln w="63000">
            <a:solidFill>
              <a:srgbClr val="00613B"/>
            </a:solidFill>
            <a:round/>
          </a:ln>
        </p:spPr>
        <p:style>
          <a:lnRef idx="0">
            <a:scrgbClr r="0" g="0" b="0"/>
          </a:lnRef>
          <a:fillRef idx="0">
            <a:scrgbClr r="0" g="0" b="0"/>
          </a:fillRef>
          <a:effectRef idx="0">
            <a:scrgbClr r="0" g="0" b="0"/>
          </a:effectRef>
          <a:fontRef idx="minor"/>
        </p:style>
      </p:sp>
      <p:sp>
        <p:nvSpPr>
          <p:cNvPr id="51" name="PlaceHolder 6"/>
          <p:cNvSpPr>
            <a:spLocks noGrp="1"/>
          </p:cNvSpPr>
          <p:nvPr>
            <p:ph type="title"/>
          </p:nvPr>
        </p:nvSpPr>
        <p:spPr>
          <a:xfrm>
            <a:off x="3050280" y="4343040"/>
            <a:ext cx="14003280" cy="2739600"/>
          </a:xfrm>
          <a:prstGeom prst="rect">
            <a:avLst/>
          </a:prstGeom>
        </p:spPr>
        <p:txBody>
          <a:bodyPr lIns="0" tIns="0" rIns="0" bIns="0">
            <a:noAutofit/>
          </a:bodyPr>
          <a:lstStyle/>
          <a:p>
            <a:r>
              <a:rPr lang="it-IT" sz="5900" b="0" strike="noStrike" spc="-1">
                <a:latin typeface="Calibri"/>
              </a:rPr>
              <a:t>Fai clic per modificare il formato del testo del titolo</a:t>
            </a:r>
          </a:p>
        </p:txBody>
      </p:sp>
      <p:sp>
        <p:nvSpPr>
          <p:cNvPr id="52" name="PlaceHolder 7"/>
          <p:cNvSpPr>
            <a:spLocks noGrp="1"/>
          </p:cNvSpPr>
          <p:nvPr>
            <p:ph type="body"/>
          </p:nvPr>
        </p:nvSpPr>
        <p:spPr>
          <a:xfrm>
            <a:off x="2289240" y="5541840"/>
            <a:ext cx="15726600" cy="3643920"/>
          </a:xfrm>
          <a:prstGeom prst="rect">
            <a:avLst/>
          </a:prstGeom>
        </p:spPr>
        <p:txBody>
          <a:bodyPr lIns="0" tIns="0" rIns="0" bIns="0">
            <a:noAutofit/>
          </a:bodyPr>
          <a:lstStyle/>
          <a:p>
            <a:pPr marL="432000" indent="-324000">
              <a:spcBef>
                <a:spcPts val="1417"/>
              </a:spcBef>
              <a:buClr>
                <a:srgbClr val="000000"/>
              </a:buClr>
              <a:buSzPct val="45000"/>
              <a:buFont typeface="Wingdings" charset="2"/>
              <a:buChar char=""/>
            </a:pPr>
            <a:r>
              <a:rPr lang="it-IT" sz="2950" b="0" strike="noStrike" spc="-1">
                <a:latin typeface="Calibri"/>
              </a:rPr>
              <a:t>Fai clic per modificare il formato del testo della struttura</a:t>
            </a:r>
          </a:p>
          <a:p>
            <a:pPr marL="864000" lvl="1" indent="-324000">
              <a:spcBef>
                <a:spcPts val="1134"/>
              </a:spcBef>
              <a:buClr>
                <a:srgbClr val="000000"/>
              </a:buClr>
              <a:buSzPct val="75000"/>
              <a:buFont typeface="Symbol" charset="2"/>
              <a:buChar char=""/>
            </a:pPr>
            <a:r>
              <a:rPr lang="it-IT" sz="2950" b="0" strike="noStrike" spc="-1">
                <a:latin typeface="Calibri"/>
              </a:rPr>
              <a:t>Secondo livello struttura</a:t>
            </a:r>
          </a:p>
          <a:p>
            <a:pPr marL="1296000" lvl="2" indent="-288000">
              <a:spcBef>
                <a:spcPts val="850"/>
              </a:spcBef>
              <a:buClr>
                <a:srgbClr val="000000"/>
              </a:buClr>
              <a:buSzPct val="45000"/>
              <a:buFont typeface="Wingdings" charset="2"/>
              <a:buChar char=""/>
            </a:pPr>
            <a:r>
              <a:rPr lang="it-IT" sz="2950" b="0" strike="noStrike" spc="-1">
                <a:latin typeface="Calibri"/>
              </a:rPr>
              <a:t>Terzo livello struttura</a:t>
            </a:r>
          </a:p>
          <a:p>
            <a:pPr marL="1728000" lvl="3" indent="-216000">
              <a:spcBef>
                <a:spcPts val="567"/>
              </a:spcBef>
              <a:buClr>
                <a:srgbClr val="000000"/>
              </a:buClr>
              <a:buSzPct val="75000"/>
              <a:buFont typeface="Symbol" charset="2"/>
              <a:buChar char=""/>
            </a:pPr>
            <a:r>
              <a:rPr lang="it-IT" sz="2950" b="0" strike="noStrike" spc="-1">
                <a:latin typeface="Calibri"/>
              </a:rPr>
              <a:t>Quarto livello struttura</a:t>
            </a:r>
          </a:p>
          <a:p>
            <a:pPr marL="2160000" lvl="4" indent="-216000">
              <a:spcBef>
                <a:spcPts val="283"/>
              </a:spcBef>
              <a:buClr>
                <a:srgbClr val="000000"/>
              </a:buClr>
              <a:buSzPct val="45000"/>
              <a:buFont typeface="Wingdings" charset="2"/>
              <a:buChar char=""/>
            </a:pPr>
            <a:r>
              <a:rPr lang="it-IT" sz="2950" b="0" strike="noStrike" spc="-1">
                <a:latin typeface="Calibri"/>
              </a:rPr>
              <a:t>Quinto livello struttura</a:t>
            </a:r>
          </a:p>
          <a:p>
            <a:pPr marL="2592000" lvl="5" indent="-216000">
              <a:spcBef>
                <a:spcPts val="283"/>
              </a:spcBef>
              <a:buClr>
                <a:srgbClr val="000000"/>
              </a:buClr>
              <a:buSzPct val="45000"/>
              <a:buFont typeface="Wingdings" charset="2"/>
              <a:buChar char=""/>
            </a:pPr>
            <a:r>
              <a:rPr lang="it-IT" sz="2950" b="0" strike="noStrike" spc="-1">
                <a:latin typeface="Calibri"/>
              </a:rPr>
              <a:t>Sesto livello struttura</a:t>
            </a:r>
          </a:p>
          <a:p>
            <a:pPr marL="3024000" lvl="6" indent="-216000">
              <a:spcBef>
                <a:spcPts val="283"/>
              </a:spcBef>
              <a:buClr>
                <a:srgbClr val="000000"/>
              </a:buClr>
              <a:buSzPct val="45000"/>
              <a:buFont typeface="Wingdings" charset="2"/>
              <a:buChar char=""/>
            </a:pPr>
            <a:r>
              <a:rPr lang="it-IT" sz="2950" b="0" strike="noStrike" spc="-1">
                <a:latin typeface="Calibri"/>
              </a:rPr>
              <a:t>Settimo livello struttura</a:t>
            </a:r>
          </a:p>
        </p:txBody>
      </p:sp>
      <p:sp>
        <p:nvSpPr>
          <p:cNvPr id="53" name="PlaceHolder 8"/>
          <p:cNvSpPr>
            <a:spLocks noGrp="1"/>
          </p:cNvSpPr>
          <p:nvPr>
            <p:ph type="ftr"/>
          </p:nvPr>
        </p:nvSpPr>
        <p:spPr>
          <a:xfrm>
            <a:off x="6835320" y="10517760"/>
            <a:ext cx="6432840" cy="565200"/>
          </a:xfrm>
          <a:prstGeom prst="rect">
            <a:avLst/>
          </a:prstGeom>
        </p:spPr>
        <p:txBody>
          <a:bodyPr lIns="0" tIns="0" rIns="0" bIns="0">
            <a:noAutofit/>
          </a:bodyPr>
          <a:lstStyle/>
          <a:p>
            <a:endParaRPr lang="it-IT" sz="2400" b="0" strike="noStrike" spc="-1">
              <a:latin typeface="Times New Roman"/>
            </a:endParaRPr>
          </a:p>
        </p:txBody>
      </p:sp>
      <p:sp>
        <p:nvSpPr>
          <p:cNvPr id="54" name="PlaceHolder 9"/>
          <p:cNvSpPr>
            <a:spLocks noGrp="1"/>
          </p:cNvSpPr>
          <p:nvPr>
            <p:ph type="dt"/>
          </p:nvPr>
        </p:nvSpPr>
        <p:spPr>
          <a:xfrm>
            <a:off x="1005120" y="10517760"/>
            <a:ext cx="4623480" cy="565200"/>
          </a:xfrm>
          <a:prstGeom prst="rect">
            <a:avLst/>
          </a:prstGeom>
        </p:spPr>
        <p:txBody>
          <a:bodyPr lIns="0" tIns="0" rIns="0" bIns="0">
            <a:noAutofit/>
          </a:bodyPr>
          <a:lstStyle/>
          <a:p>
            <a:pPr>
              <a:lnSpc>
                <a:spcPct val="100000"/>
              </a:lnSpc>
            </a:pPr>
            <a:fld id="{5C95D75D-AE7D-42E7-B3B2-43FE448BBBAA}" type="datetime">
              <a:rPr lang="it-IT" sz="1400" b="0" strike="noStrike" spc="-1">
                <a:solidFill>
                  <a:srgbClr val="B2B2B2"/>
                </a:solidFill>
                <a:latin typeface="Times New Roman"/>
              </a:rPr>
              <a:pPr>
                <a:lnSpc>
                  <a:spcPct val="100000"/>
                </a:lnSpc>
              </a:pPr>
              <a:t>06/05/2026</a:t>
            </a:fld>
            <a:endParaRPr lang="it-IT" sz="1400" b="0" strike="noStrike" spc="-1">
              <a:latin typeface="Times New Roman"/>
            </a:endParaRPr>
          </a:p>
        </p:txBody>
      </p:sp>
      <p:sp>
        <p:nvSpPr>
          <p:cNvPr id="55" name="PlaceHolder 10"/>
          <p:cNvSpPr>
            <a:spLocks noGrp="1"/>
          </p:cNvSpPr>
          <p:nvPr>
            <p:ph type="sldNum"/>
          </p:nvPr>
        </p:nvSpPr>
        <p:spPr>
          <a:xfrm>
            <a:off x="1176480" y="10582920"/>
            <a:ext cx="398880" cy="339480"/>
          </a:xfrm>
          <a:prstGeom prst="rect">
            <a:avLst/>
          </a:prstGeom>
        </p:spPr>
        <p:txBody>
          <a:bodyPr lIns="0" tIns="0" rIns="0" bIns="0">
            <a:noAutofit/>
          </a:bodyPr>
          <a:lstStyle/>
          <a:p>
            <a:pPr marL="38160">
              <a:lnSpc>
                <a:spcPts val="2494"/>
              </a:lnSpc>
            </a:pPr>
            <a:fld id="{81F273C1-73B4-417A-A4B8-413B74C75573}" type="slidenum">
              <a:rPr lang="it-IT" sz="2450" b="1" i="1" strike="noStrike" spc="-26">
                <a:solidFill>
                  <a:srgbClr val="09603C"/>
                </a:solidFill>
                <a:latin typeface="Helvetica-BoldOblique"/>
              </a:rPr>
              <a:pPr marL="38160">
                <a:lnSpc>
                  <a:spcPts val="2494"/>
                </a:lnSpc>
              </a:pPr>
              <a:t>‹N›</a:t>
            </a:fld>
            <a:endParaRPr lang="it-IT" sz="245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714" r:id="rId13"/>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 name="CustomShape 1"/>
          <p:cNvSpPr/>
          <p:nvPr/>
        </p:nvSpPr>
        <p:spPr>
          <a:xfrm>
            <a:off x="18320040" y="10018080"/>
            <a:ext cx="237600" cy="318240"/>
          </a:xfrm>
          <a:custGeom>
            <a:avLst/>
            <a:gdLst/>
            <a:ahLst/>
            <a:cxnLst/>
            <a:rect l="l" t="t" r="r" b="b"/>
            <a:pathLst>
              <a:path w="238125" h="318770">
                <a:moveTo>
                  <a:pt x="237896" y="0"/>
                </a:moveTo>
                <a:lnTo>
                  <a:pt x="0" y="0"/>
                </a:lnTo>
                <a:lnTo>
                  <a:pt x="0" y="81280"/>
                </a:lnTo>
                <a:lnTo>
                  <a:pt x="0" y="121920"/>
                </a:lnTo>
                <a:lnTo>
                  <a:pt x="0" y="198120"/>
                </a:lnTo>
                <a:lnTo>
                  <a:pt x="0" y="318770"/>
                </a:lnTo>
                <a:lnTo>
                  <a:pt x="94805" y="318770"/>
                </a:lnTo>
                <a:lnTo>
                  <a:pt x="94805" y="198120"/>
                </a:lnTo>
                <a:lnTo>
                  <a:pt x="217639" y="198120"/>
                </a:lnTo>
                <a:lnTo>
                  <a:pt x="217639" y="121920"/>
                </a:lnTo>
                <a:lnTo>
                  <a:pt x="94805" y="121920"/>
                </a:lnTo>
                <a:lnTo>
                  <a:pt x="94805" y="81280"/>
                </a:lnTo>
                <a:lnTo>
                  <a:pt x="237896" y="81280"/>
                </a:lnTo>
                <a:lnTo>
                  <a:pt x="237896" y="0"/>
                </a:lnTo>
                <a:close/>
              </a:path>
            </a:pathLst>
          </a:custGeom>
          <a:solidFill>
            <a:srgbClr val="00623A"/>
          </a:solidFill>
          <a:ln>
            <a:noFill/>
          </a:ln>
        </p:spPr>
        <p:style>
          <a:lnRef idx="0">
            <a:scrgbClr r="0" g="0" b="0"/>
          </a:lnRef>
          <a:fillRef idx="0">
            <a:scrgbClr r="0" g="0" b="0"/>
          </a:fillRef>
          <a:effectRef idx="0">
            <a:scrgbClr r="0" g="0" b="0"/>
          </a:effectRef>
          <a:fontRef idx="minor"/>
        </p:style>
      </p:sp>
      <p:sp>
        <p:nvSpPr>
          <p:cNvPr id="93" name="CustomShape 2"/>
          <p:cNvSpPr/>
          <p:nvPr/>
        </p:nvSpPr>
        <p:spPr>
          <a:xfrm>
            <a:off x="18618120" y="10018080"/>
            <a:ext cx="271440" cy="318960"/>
          </a:xfrm>
          <a:custGeom>
            <a:avLst/>
            <a:gdLst/>
            <a:ahLst/>
            <a:cxnLst/>
            <a:rect l="l" t="t" r="r" b="b"/>
            <a:pathLst>
              <a:path w="271780" h="319404">
                <a:moveTo>
                  <a:pt x="158602" y="0"/>
                </a:moveTo>
                <a:lnTo>
                  <a:pt x="0" y="0"/>
                </a:lnTo>
                <a:lnTo>
                  <a:pt x="0" y="319257"/>
                </a:lnTo>
                <a:lnTo>
                  <a:pt x="94803" y="319257"/>
                </a:lnTo>
                <a:lnTo>
                  <a:pt x="94803" y="222673"/>
                </a:lnTo>
                <a:lnTo>
                  <a:pt x="150833" y="222673"/>
                </a:lnTo>
                <a:lnTo>
                  <a:pt x="199510" y="215806"/>
                </a:lnTo>
                <a:lnTo>
                  <a:pt x="237679" y="194895"/>
                </a:lnTo>
                <a:lnTo>
                  <a:pt x="262594" y="159482"/>
                </a:lnTo>
                <a:lnTo>
                  <a:pt x="264865" y="146655"/>
                </a:lnTo>
                <a:lnTo>
                  <a:pt x="94803" y="146655"/>
                </a:lnTo>
                <a:lnTo>
                  <a:pt x="94803" y="81829"/>
                </a:lnTo>
                <a:lnTo>
                  <a:pt x="267086" y="81829"/>
                </a:lnTo>
                <a:lnTo>
                  <a:pt x="265624" y="72816"/>
                </a:lnTo>
                <a:lnTo>
                  <a:pt x="246406" y="37449"/>
                </a:lnTo>
                <a:lnTo>
                  <a:pt x="211512" y="10633"/>
                </a:lnTo>
                <a:lnTo>
                  <a:pt x="158602" y="0"/>
                </a:lnTo>
                <a:close/>
                <a:moveTo>
                  <a:pt x="267086" y="81829"/>
                </a:moveTo>
                <a:lnTo>
                  <a:pt x="137042" y="81829"/>
                </a:lnTo>
                <a:lnTo>
                  <a:pt x="153866" y="82562"/>
                </a:lnTo>
                <a:lnTo>
                  <a:pt x="168184" y="86354"/>
                </a:lnTo>
                <a:lnTo>
                  <a:pt x="178138" y="95599"/>
                </a:lnTo>
                <a:lnTo>
                  <a:pt x="181868" y="112687"/>
                </a:lnTo>
                <a:lnTo>
                  <a:pt x="177445" y="131574"/>
                </a:lnTo>
                <a:lnTo>
                  <a:pt x="165870" y="141741"/>
                </a:lnTo>
                <a:lnTo>
                  <a:pt x="149688" y="145874"/>
                </a:lnTo>
                <a:lnTo>
                  <a:pt x="131441" y="146655"/>
                </a:lnTo>
                <a:lnTo>
                  <a:pt x="264865" y="146655"/>
                </a:lnTo>
                <a:lnTo>
                  <a:pt x="271510" y="109106"/>
                </a:lnTo>
                <a:lnTo>
                  <a:pt x="267086" y="81829"/>
                </a:lnTo>
                <a:close/>
              </a:path>
            </a:pathLst>
          </a:custGeom>
          <a:solidFill>
            <a:srgbClr val="00623A"/>
          </a:solidFill>
          <a:ln>
            <a:noFill/>
          </a:ln>
        </p:spPr>
        <p:style>
          <a:lnRef idx="0">
            <a:scrgbClr r="0" g="0" b="0"/>
          </a:lnRef>
          <a:fillRef idx="0">
            <a:scrgbClr r="0" g="0" b="0"/>
          </a:fillRef>
          <a:effectRef idx="0">
            <a:scrgbClr r="0" g="0" b="0"/>
          </a:effectRef>
          <a:fontRef idx="minor"/>
        </p:style>
      </p:sp>
      <p:sp>
        <p:nvSpPr>
          <p:cNvPr id="94" name="CustomShape 3"/>
          <p:cNvSpPr/>
          <p:nvPr/>
        </p:nvSpPr>
        <p:spPr>
          <a:xfrm>
            <a:off x="17112960" y="10544040"/>
            <a:ext cx="870120" cy="304560"/>
          </a:xfrm>
          <a:custGeom>
            <a:avLst/>
            <a:gdLst/>
            <a:ahLst/>
            <a:cxnLst/>
            <a:rect l="l" t="t" r="r" b="b"/>
            <a:pathLst>
              <a:path w="870584" h="304800">
                <a:moveTo>
                  <a:pt x="869198" y="0"/>
                </a:moveTo>
                <a:lnTo>
                  <a:pt x="807798" y="35799"/>
                </a:lnTo>
                <a:lnTo>
                  <a:pt x="761841" y="47817"/>
                </a:lnTo>
                <a:lnTo>
                  <a:pt x="700182" y="55342"/>
                </a:lnTo>
                <a:lnTo>
                  <a:pt x="618672" y="57945"/>
                </a:lnTo>
                <a:lnTo>
                  <a:pt x="367664" y="57062"/>
                </a:lnTo>
                <a:lnTo>
                  <a:pt x="231303" y="56767"/>
                </a:lnTo>
                <a:lnTo>
                  <a:pt x="162167" y="57062"/>
                </a:lnTo>
                <a:lnTo>
                  <a:pt x="112834" y="57945"/>
                </a:lnTo>
                <a:lnTo>
                  <a:pt x="62946" y="66088"/>
                </a:lnTo>
                <a:lnTo>
                  <a:pt x="25620" y="87482"/>
                </a:lnTo>
                <a:lnTo>
                  <a:pt x="3693" y="121133"/>
                </a:lnTo>
                <a:lnTo>
                  <a:pt x="0" y="166047"/>
                </a:lnTo>
                <a:lnTo>
                  <a:pt x="14438" y="207597"/>
                </a:lnTo>
                <a:lnTo>
                  <a:pt x="43398" y="239993"/>
                </a:lnTo>
                <a:lnTo>
                  <a:pt x="83017" y="264349"/>
                </a:lnTo>
                <a:lnTo>
                  <a:pt x="129433" y="281779"/>
                </a:lnTo>
                <a:lnTo>
                  <a:pt x="178783" y="293396"/>
                </a:lnTo>
                <a:lnTo>
                  <a:pt x="227204" y="300315"/>
                </a:lnTo>
                <a:lnTo>
                  <a:pt x="270835" y="303650"/>
                </a:lnTo>
                <a:lnTo>
                  <a:pt x="305812" y="304514"/>
                </a:lnTo>
                <a:lnTo>
                  <a:pt x="355928" y="302688"/>
                </a:lnTo>
                <a:lnTo>
                  <a:pt x="405051" y="297294"/>
                </a:lnTo>
                <a:lnTo>
                  <a:pt x="453052" y="288461"/>
                </a:lnTo>
                <a:lnTo>
                  <a:pt x="499803" y="276317"/>
                </a:lnTo>
                <a:lnTo>
                  <a:pt x="545176" y="260990"/>
                </a:lnTo>
                <a:lnTo>
                  <a:pt x="589043" y="242608"/>
                </a:lnTo>
                <a:lnTo>
                  <a:pt x="631275" y="221298"/>
                </a:lnTo>
                <a:lnTo>
                  <a:pt x="671744" y="197188"/>
                </a:lnTo>
                <a:lnTo>
                  <a:pt x="710323" y="170408"/>
                </a:lnTo>
                <a:lnTo>
                  <a:pt x="746882" y="141083"/>
                </a:lnTo>
                <a:lnTo>
                  <a:pt x="781293" y="109343"/>
                </a:lnTo>
                <a:lnTo>
                  <a:pt x="813429" y="75316"/>
                </a:lnTo>
                <a:lnTo>
                  <a:pt x="843161" y="39129"/>
                </a:lnTo>
                <a:lnTo>
                  <a:pt x="870360" y="910"/>
                </a:lnTo>
                <a:lnTo>
                  <a:pt x="869261" y="52"/>
                </a:lnTo>
                <a:close/>
              </a:path>
            </a:pathLst>
          </a:custGeom>
          <a:solidFill>
            <a:srgbClr val="D70929"/>
          </a:solidFill>
          <a:ln>
            <a:noFill/>
          </a:ln>
        </p:spPr>
        <p:style>
          <a:lnRef idx="0">
            <a:scrgbClr r="0" g="0" b="0"/>
          </a:lnRef>
          <a:fillRef idx="0">
            <a:scrgbClr r="0" g="0" b="0"/>
          </a:fillRef>
          <a:effectRef idx="0">
            <a:scrgbClr r="0" g="0" b="0"/>
          </a:effectRef>
          <a:fontRef idx="minor"/>
        </p:style>
      </p:sp>
      <p:sp>
        <p:nvSpPr>
          <p:cNvPr id="95" name="CustomShape 4"/>
          <p:cNvSpPr/>
          <p:nvPr/>
        </p:nvSpPr>
        <p:spPr>
          <a:xfrm>
            <a:off x="16743240" y="9499680"/>
            <a:ext cx="1348560" cy="1101960"/>
          </a:xfrm>
          <a:custGeom>
            <a:avLst/>
            <a:gdLst/>
            <a:ahLst/>
            <a:cxnLst/>
            <a:rect l="l" t="t" r="r" b="b"/>
            <a:pathLst>
              <a:path w="1348740" h="1102359">
                <a:moveTo>
                  <a:pt x="675777" y="0"/>
                </a:moveTo>
                <a:lnTo>
                  <a:pt x="627517" y="1693"/>
                </a:lnTo>
                <a:lnTo>
                  <a:pt x="580172" y="6696"/>
                </a:lnTo>
                <a:lnTo>
                  <a:pt x="533857" y="14895"/>
                </a:lnTo>
                <a:lnTo>
                  <a:pt x="488687" y="26176"/>
                </a:lnTo>
                <a:lnTo>
                  <a:pt x="444775" y="40425"/>
                </a:lnTo>
                <a:lnTo>
                  <a:pt x="402237" y="57527"/>
                </a:lnTo>
                <a:lnTo>
                  <a:pt x="361186" y="77369"/>
                </a:lnTo>
                <a:lnTo>
                  <a:pt x="321737" y="99837"/>
                </a:lnTo>
                <a:lnTo>
                  <a:pt x="284004" y="124816"/>
                </a:lnTo>
                <a:lnTo>
                  <a:pt x="248102" y="152192"/>
                </a:lnTo>
                <a:lnTo>
                  <a:pt x="214145" y="181852"/>
                </a:lnTo>
                <a:lnTo>
                  <a:pt x="182247" y="213681"/>
                </a:lnTo>
                <a:lnTo>
                  <a:pt x="152523" y="247565"/>
                </a:lnTo>
                <a:lnTo>
                  <a:pt x="125087" y="283390"/>
                </a:lnTo>
                <a:lnTo>
                  <a:pt x="100053" y="321042"/>
                </a:lnTo>
                <a:lnTo>
                  <a:pt x="77536" y="360407"/>
                </a:lnTo>
                <a:lnTo>
                  <a:pt x="57651" y="401370"/>
                </a:lnTo>
                <a:lnTo>
                  <a:pt x="40511" y="443818"/>
                </a:lnTo>
                <a:lnTo>
                  <a:pt x="26231" y="487637"/>
                </a:lnTo>
                <a:lnTo>
                  <a:pt x="14925" y="532712"/>
                </a:lnTo>
                <a:lnTo>
                  <a:pt x="6707" y="578929"/>
                </a:lnTo>
                <a:lnTo>
                  <a:pt x="1693" y="626175"/>
                </a:lnTo>
                <a:lnTo>
                  <a:pt x="0" y="674432"/>
                </a:lnTo>
                <a:lnTo>
                  <a:pt x="1373" y="717656"/>
                </a:lnTo>
                <a:lnTo>
                  <a:pt x="5447" y="760258"/>
                </a:lnTo>
                <a:lnTo>
                  <a:pt x="12135" y="802041"/>
                </a:lnTo>
                <a:lnTo>
                  <a:pt x="21357" y="842906"/>
                </a:lnTo>
                <a:lnTo>
                  <a:pt x="35473" y="890373"/>
                </a:lnTo>
                <a:lnTo>
                  <a:pt x="52940" y="936300"/>
                </a:lnTo>
                <a:lnTo>
                  <a:pt x="73609" y="980548"/>
                </a:lnTo>
                <a:lnTo>
                  <a:pt x="97335" y="1022979"/>
                </a:lnTo>
                <a:lnTo>
                  <a:pt x="123968" y="1063456"/>
                </a:lnTo>
                <a:lnTo>
                  <a:pt x="153531" y="1102071"/>
                </a:lnTo>
                <a:lnTo>
                  <a:pt x="155070" y="1101631"/>
                </a:lnTo>
                <a:lnTo>
                  <a:pt x="157426" y="1100783"/>
                </a:lnTo>
                <a:lnTo>
                  <a:pt x="147009" y="1081576"/>
                </a:lnTo>
                <a:lnTo>
                  <a:pt x="139274" y="1060903"/>
                </a:lnTo>
                <a:lnTo>
                  <a:pt x="134457" y="1038988"/>
                </a:lnTo>
                <a:lnTo>
                  <a:pt x="132799" y="1016052"/>
                </a:lnTo>
                <a:lnTo>
                  <a:pt x="138507" y="973814"/>
                </a:lnTo>
                <a:lnTo>
                  <a:pt x="155182" y="935751"/>
                </a:lnTo>
                <a:lnTo>
                  <a:pt x="182152" y="903397"/>
                </a:lnTo>
                <a:lnTo>
                  <a:pt x="218744" y="878287"/>
                </a:lnTo>
                <a:lnTo>
                  <a:pt x="264285" y="861954"/>
                </a:lnTo>
                <a:lnTo>
                  <a:pt x="318102" y="855932"/>
                </a:lnTo>
                <a:lnTo>
                  <a:pt x="1069859" y="855622"/>
                </a:lnTo>
                <a:lnTo>
                  <a:pt x="1127976" y="852673"/>
                </a:lnTo>
                <a:lnTo>
                  <a:pt x="1183087" y="843140"/>
                </a:lnTo>
                <a:lnTo>
                  <a:pt x="1229511" y="827694"/>
                </a:lnTo>
                <a:lnTo>
                  <a:pt x="1267659" y="806697"/>
                </a:lnTo>
                <a:lnTo>
                  <a:pt x="1297944" y="780510"/>
                </a:lnTo>
                <a:lnTo>
                  <a:pt x="1320777" y="749495"/>
                </a:lnTo>
                <a:lnTo>
                  <a:pt x="1336570" y="714015"/>
                </a:lnTo>
                <a:lnTo>
                  <a:pt x="1337362" y="710596"/>
                </a:lnTo>
                <a:lnTo>
                  <a:pt x="348970" y="710596"/>
                </a:lnTo>
                <a:lnTo>
                  <a:pt x="299545" y="704165"/>
                </a:lnTo>
                <a:lnTo>
                  <a:pt x="259520" y="685574"/>
                </a:lnTo>
                <a:lnTo>
                  <a:pt x="229806" y="655871"/>
                </a:lnTo>
                <a:lnTo>
                  <a:pt x="211310" y="616108"/>
                </a:lnTo>
                <a:lnTo>
                  <a:pt x="204943" y="567333"/>
                </a:lnTo>
                <a:lnTo>
                  <a:pt x="211743" y="518774"/>
                </a:lnTo>
                <a:lnTo>
                  <a:pt x="230756" y="479207"/>
                </a:lnTo>
                <a:lnTo>
                  <a:pt x="259907" y="449666"/>
                </a:lnTo>
                <a:lnTo>
                  <a:pt x="297118" y="431183"/>
                </a:lnTo>
                <a:lnTo>
                  <a:pt x="340311" y="424793"/>
                </a:lnTo>
                <a:lnTo>
                  <a:pt x="1304855" y="424793"/>
                </a:lnTo>
                <a:lnTo>
                  <a:pt x="1297618" y="406430"/>
                </a:lnTo>
                <a:lnTo>
                  <a:pt x="1277875" y="365216"/>
                </a:lnTo>
                <a:lnTo>
                  <a:pt x="1255332" y="325556"/>
                </a:lnTo>
                <a:lnTo>
                  <a:pt x="1230130" y="287572"/>
                </a:lnTo>
                <a:lnTo>
                  <a:pt x="1202407" y="251386"/>
                </a:lnTo>
                <a:lnTo>
                  <a:pt x="1172302" y="217121"/>
                </a:lnTo>
                <a:lnTo>
                  <a:pt x="1139954" y="184897"/>
                </a:lnTo>
                <a:lnTo>
                  <a:pt x="1105501" y="154836"/>
                </a:lnTo>
                <a:lnTo>
                  <a:pt x="1069083" y="127061"/>
                </a:lnTo>
                <a:lnTo>
                  <a:pt x="1030838" y="101692"/>
                </a:lnTo>
                <a:lnTo>
                  <a:pt x="990905" y="78852"/>
                </a:lnTo>
                <a:lnTo>
                  <a:pt x="949423" y="58663"/>
                </a:lnTo>
                <a:lnTo>
                  <a:pt x="906531" y="41245"/>
                </a:lnTo>
                <a:lnTo>
                  <a:pt x="862367" y="26721"/>
                </a:lnTo>
                <a:lnTo>
                  <a:pt x="817071" y="15213"/>
                </a:lnTo>
                <a:lnTo>
                  <a:pt x="770782" y="6842"/>
                </a:lnTo>
                <a:lnTo>
                  <a:pt x="723637" y="1730"/>
                </a:lnTo>
                <a:lnTo>
                  <a:pt x="675777" y="0"/>
                </a:lnTo>
                <a:close/>
                <a:moveTo>
                  <a:pt x="1069859" y="855622"/>
                </a:moveTo>
                <a:lnTo>
                  <a:pt x="483296" y="855622"/>
                </a:lnTo>
                <a:lnTo>
                  <a:pt x="1063765" y="855932"/>
                </a:lnTo>
                <a:lnTo>
                  <a:pt x="1069859" y="855622"/>
                </a:lnTo>
                <a:close/>
                <a:moveTo>
                  <a:pt x="534116" y="598254"/>
                </a:moveTo>
                <a:lnTo>
                  <a:pt x="478683" y="598254"/>
                </a:lnTo>
                <a:lnTo>
                  <a:pt x="465155" y="645395"/>
                </a:lnTo>
                <a:lnTo>
                  <a:pt x="437736" y="680725"/>
                </a:lnTo>
                <a:lnTo>
                  <a:pt x="398362" y="702905"/>
                </a:lnTo>
                <a:lnTo>
                  <a:pt x="348970" y="710596"/>
                </a:lnTo>
                <a:lnTo>
                  <a:pt x="800297" y="710596"/>
                </a:lnTo>
                <a:lnTo>
                  <a:pt x="752598" y="703444"/>
                </a:lnTo>
                <a:lnTo>
                  <a:pt x="534116" y="703444"/>
                </a:lnTo>
                <a:lnTo>
                  <a:pt x="534116" y="598254"/>
                </a:lnTo>
                <a:close/>
                <a:moveTo>
                  <a:pt x="808234" y="487388"/>
                </a:moveTo>
                <a:lnTo>
                  <a:pt x="799522" y="487388"/>
                </a:lnTo>
                <a:lnTo>
                  <a:pt x="786846" y="488425"/>
                </a:lnTo>
                <a:lnTo>
                  <a:pt x="778049" y="491441"/>
                </a:lnTo>
                <a:lnTo>
                  <a:pt x="772923" y="496298"/>
                </a:lnTo>
                <a:lnTo>
                  <a:pt x="771261" y="502853"/>
                </a:lnTo>
                <a:lnTo>
                  <a:pt x="782825" y="518595"/>
                </a:lnTo>
                <a:lnTo>
                  <a:pt x="811734" y="528617"/>
                </a:lnTo>
                <a:lnTo>
                  <a:pt x="849316" y="538200"/>
                </a:lnTo>
                <a:lnTo>
                  <a:pt x="886898" y="552623"/>
                </a:lnTo>
                <a:lnTo>
                  <a:pt x="915808" y="577163"/>
                </a:lnTo>
                <a:lnTo>
                  <a:pt x="927371" y="617101"/>
                </a:lnTo>
                <a:lnTo>
                  <a:pt x="918012" y="658263"/>
                </a:lnTo>
                <a:lnTo>
                  <a:pt x="891823" y="687451"/>
                </a:lnTo>
                <a:lnTo>
                  <a:pt x="851639" y="704838"/>
                </a:lnTo>
                <a:lnTo>
                  <a:pt x="800297" y="710596"/>
                </a:lnTo>
                <a:lnTo>
                  <a:pt x="1337362" y="710596"/>
                </a:lnTo>
                <a:lnTo>
                  <a:pt x="1339018" y="703444"/>
                </a:lnTo>
                <a:lnTo>
                  <a:pt x="983914" y="703444"/>
                </a:lnTo>
                <a:lnTo>
                  <a:pt x="983914" y="510780"/>
                </a:lnTo>
                <a:lnTo>
                  <a:pt x="835374" y="510780"/>
                </a:lnTo>
                <a:lnTo>
                  <a:pt x="833845" y="501345"/>
                </a:lnTo>
                <a:lnTo>
                  <a:pt x="828935" y="495681"/>
                </a:lnTo>
                <a:lnTo>
                  <a:pt x="816150" y="488896"/>
                </a:lnTo>
                <a:lnTo>
                  <a:pt x="808234" y="487388"/>
                </a:lnTo>
                <a:close/>
                <a:moveTo>
                  <a:pt x="752723" y="431965"/>
                </a:moveTo>
                <a:lnTo>
                  <a:pt x="623098" y="431965"/>
                </a:lnTo>
                <a:lnTo>
                  <a:pt x="623098" y="703444"/>
                </a:lnTo>
                <a:lnTo>
                  <a:pt x="752598" y="703444"/>
                </a:lnTo>
                <a:lnTo>
                  <a:pt x="751565" y="703289"/>
                </a:lnTo>
                <a:lnTo>
                  <a:pt x="714022" y="683540"/>
                </a:lnTo>
                <a:lnTo>
                  <a:pt x="689546" y="654605"/>
                </a:lnTo>
                <a:lnTo>
                  <a:pt x="680018" y="619740"/>
                </a:lnTo>
                <a:lnTo>
                  <a:pt x="836050" y="619740"/>
                </a:lnTo>
                <a:lnTo>
                  <a:pt x="830587" y="612321"/>
                </a:lnTo>
                <a:lnTo>
                  <a:pt x="801681" y="602589"/>
                </a:lnTo>
                <a:lnTo>
                  <a:pt x="764104" y="593234"/>
                </a:lnTo>
                <a:lnTo>
                  <a:pt x="726527" y="578666"/>
                </a:lnTo>
                <a:lnTo>
                  <a:pt x="697621" y="553292"/>
                </a:lnTo>
                <a:lnTo>
                  <a:pt x="686059" y="511523"/>
                </a:lnTo>
                <a:lnTo>
                  <a:pt x="694896" y="473636"/>
                </a:lnTo>
                <a:lnTo>
                  <a:pt x="719427" y="446526"/>
                </a:lnTo>
                <a:lnTo>
                  <a:pt x="752723" y="431965"/>
                </a:lnTo>
                <a:close/>
                <a:moveTo>
                  <a:pt x="1307685" y="431976"/>
                </a:moveTo>
                <a:lnTo>
                  <a:pt x="1072854" y="431976"/>
                </a:lnTo>
                <a:lnTo>
                  <a:pt x="1072854" y="640106"/>
                </a:lnTo>
                <a:lnTo>
                  <a:pt x="1195060" y="640106"/>
                </a:lnTo>
                <a:lnTo>
                  <a:pt x="1195060" y="703444"/>
                </a:lnTo>
                <a:lnTo>
                  <a:pt x="1339018" y="703444"/>
                </a:lnTo>
                <a:lnTo>
                  <a:pt x="1345735" y="674432"/>
                </a:lnTo>
                <a:lnTo>
                  <a:pt x="1348679" y="631005"/>
                </a:lnTo>
                <a:lnTo>
                  <a:pt x="1345830" y="584401"/>
                </a:lnTo>
                <a:lnTo>
                  <a:pt x="1338669" y="538185"/>
                </a:lnTo>
                <a:lnTo>
                  <a:pt x="1328154" y="493037"/>
                </a:lnTo>
                <a:lnTo>
                  <a:pt x="1314425" y="449078"/>
                </a:lnTo>
                <a:lnTo>
                  <a:pt x="1307685" y="431976"/>
                </a:lnTo>
                <a:close/>
                <a:moveTo>
                  <a:pt x="836050" y="619740"/>
                </a:moveTo>
                <a:lnTo>
                  <a:pt x="765251" y="619740"/>
                </a:lnTo>
                <a:lnTo>
                  <a:pt x="767266" y="626590"/>
                </a:lnTo>
                <a:lnTo>
                  <a:pt x="805176" y="648032"/>
                </a:lnTo>
                <a:lnTo>
                  <a:pt x="820358" y="646709"/>
                </a:lnTo>
                <a:lnTo>
                  <a:pt x="832022" y="642837"/>
                </a:lnTo>
                <a:lnTo>
                  <a:pt x="839507" y="636560"/>
                </a:lnTo>
                <a:lnTo>
                  <a:pt x="842149" y="628022"/>
                </a:lnTo>
                <a:lnTo>
                  <a:pt x="836050" y="619740"/>
                </a:lnTo>
                <a:close/>
                <a:moveTo>
                  <a:pt x="344091" y="491157"/>
                </a:moveTo>
                <a:lnTo>
                  <a:pt x="323051" y="496159"/>
                </a:lnTo>
                <a:lnTo>
                  <a:pt x="307288" y="511094"/>
                </a:lnTo>
                <a:lnTo>
                  <a:pt x="297396" y="535853"/>
                </a:lnTo>
                <a:lnTo>
                  <a:pt x="293967" y="570328"/>
                </a:lnTo>
                <a:lnTo>
                  <a:pt x="295967" y="597947"/>
                </a:lnTo>
                <a:lnTo>
                  <a:pt x="303759" y="621570"/>
                </a:lnTo>
                <a:lnTo>
                  <a:pt x="320029" y="638049"/>
                </a:lnTo>
                <a:lnTo>
                  <a:pt x="347462" y="644242"/>
                </a:lnTo>
                <a:lnTo>
                  <a:pt x="366216" y="640715"/>
                </a:lnTo>
                <a:lnTo>
                  <a:pt x="379768" y="631005"/>
                </a:lnTo>
                <a:lnTo>
                  <a:pt x="388579" y="616416"/>
                </a:lnTo>
                <a:lnTo>
                  <a:pt x="393115" y="598254"/>
                </a:lnTo>
                <a:lnTo>
                  <a:pt x="534116" y="598254"/>
                </a:lnTo>
                <a:lnTo>
                  <a:pt x="534116" y="535659"/>
                </a:lnTo>
                <a:lnTo>
                  <a:pt x="392351" y="535659"/>
                </a:lnTo>
                <a:lnTo>
                  <a:pt x="387617" y="516783"/>
                </a:lnTo>
                <a:lnTo>
                  <a:pt x="377684" y="502810"/>
                </a:lnTo>
                <a:lnTo>
                  <a:pt x="363019" y="494136"/>
                </a:lnTo>
                <a:lnTo>
                  <a:pt x="344091" y="491157"/>
                </a:lnTo>
                <a:close/>
                <a:moveTo>
                  <a:pt x="803700" y="424793"/>
                </a:moveTo>
                <a:lnTo>
                  <a:pt x="340311" y="424793"/>
                </a:lnTo>
                <a:lnTo>
                  <a:pt x="395619" y="432305"/>
                </a:lnTo>
                <a:lnTo>
                  <a:pt x="436967" y="454063"/>
                </a:lnTo>
                <a:lnTo>
                  <a:pt x="464110" y="488903"/>
                </a:lnTo>
                <a:lnTo>
                  <a:pt x="476799" y="535659"/>
                </a:lnTo>
                <a:lnTo>
                  <a:pt x="534116" y="535659"/>
                </a:lnTo>
                <a:lnTo>
                  <a:pt x="534116" y="431965"/>
                </a:lnTo>
                <a:lnTo>
                  <a:pt x="752723" y="431965"/>
                </a:lnTo>
                <a:lnTo>
                  <a:pt x="756685" y="430233"/>
                </a:lnTo>
                <a:lnTo>
                  <a:pt x="803700" y="424793"/>
                </a:lnTo>
                <a:close/>
                <a:moveTo>
                  <a:pt x="1304855" y="424793"/>
                </a:moveTo>
                <a:lnTo>
                  <a:pt x="803700" y="424793"/>
                </a:lnTo>
                <a:lnTo>
                  <a:pt x="852751" y="431545"/>
                </a:lnTo>
                <a:lnTo>
                  <a:pt x="887621" y="449964"/>
                </a:lnTo>
                <a:lnTo>
                  <a:pt x="909561" y="477294"/>
                </a:lnTo>
                <a:lnTo>
                  <a:pt x="919822" y="510780"/>
                </a:lnTo>
                <a:lnTo>
                  <a:pt x="983914" y="510780"/>
                </a:lnTo>
                <a:lnTo>
                  <a:pt x="983914" y="431976"/>
                </a:lnTo>
                <a:lnTo>
                  <a:pt x="1307685" y="431976"/>
                </a:lnTo>
                <a:lnTo>
                  <a:pt x="1304855" y="424793"/>
                </a:lnTo>
                <a:close/>
              </a:path>
            </a:pathLst>
          </a:custGeom>
          <a:solidFill>
            <a:srgbClr val="00623A"/>
          </a:solidFill>
          <a:ln>
            <a:noFill/>
          </a:ln>
        </p:spPr>
        <p:style>
          <a:lnRef idx="0">
            <a:scrgbClr r="0" g="0" b="0"/>
          </a:lnRef>
          <a:fillRef idx="0">
            <a:scrgbClr r="0" g="0" b="0"/>
          </a:fillRef>
          <a:effectRef idx="0">
            <a:scrgbClr r="0" g="0" b="0"/>
          </a:effectRef>
          <a:fontRef idx="minor"/>
        </p:style>
      </p:sp>
      <p:sp>
        <p:nvSpPr>
          <p:cNvPr id="96" name="CustomShape 5"/>
          <p:cNvSpPr/>
          <p:nvPr/>
        </p:nvSpPr>
        <p:spPr>
          <a:xfrm>
            <a:off x="1214640" y="10171080"/>
            <a:ext cx="15298200" cy="360"/>
          </a:xfrm>
          <a:custGeom>
            <a:avLst/>
            <a:gdLst/>
            <a:ahLst/>
            <a:cxnLst/>
            <a:rect l="l" t="t" r="r" b="b"/>
            <a:pathLst>
              <a:path w="15298419">
                <a:moveTo>
                  <a:pt x="0" y="0"/>
                </a:moveTo>
                <a:lnTo>
                  <a:pt x="15297963" y="0"/>
                </a:lnTo>
              </a:path>
            </a:pathLst>
          </a:custGeom>
          <a:noFill/>
          <a:ln w="63000">
            <a:solidFill>
              <a:srgbClr val="00613B"/>
            </a:solidFill>
            <a:round/>
          </a:ln>
        </p:spPr>
        <p:style>
          <a:lnRef idx="0">
            <a:scrgbClr r="0" g="0" b="0"/>
          </a:lnRef>
          <a:fillRef idx="0">
            <a:scrgbClr r="0" g="0" b="0"/>
          </a:fillRef>
          <a:effectRef idx="0">
            <a:scrgbClr r="0" g="0" b="0"/>
          </a:effectRef>
          <a:fontRef idx="minor"/>
        </p:style>
      </p:sp>
      <p:sp>
        <p:nvSpPr>
          <p:cNvPr id="97" name="PlaceHolder 6"/>
          <p:cNvSpPr>
            <a:spLocks noGrp="1"/>
          </p:cNvSpPr>
          <p:nvPr>
            <p:ph type="title"/>
          </p:nvPr>
        </p:nvSpPr>
        <p:spPr>
          <a:xfrm>
            <a:off x="3594600" y="4280760"/>
            <a:ext cx="12914640" cy="1888560"/>
          </a:xfrm>
          <a:prstGeom prst="rect">
            <a:avLst/>
          </a:prstGeom>
        </p:spPr>
        <p:txBody>
          <a:bodyPr lIns="0" tIns="0" rIns="0" bIns="0">
            <a:spAutoFit/>
          </a:bodyPr>
          <a:lstStyle/>
          <a:p>
            <a:r>
              <a:rPr lang="it-IT" sz="5900" b="0" strike="noStrike" spc="-1">
                <a:latin typeface="Calibri"/>
              </a:rPr>
              <a:t>Fai clic per modificare il formato del testo del titolo</a:t>
            </a:r>
          </a:p>
        </p:txBody>
      </p:sp>
      <p:sp>
        <p:nvSpPr>
          <p:cNvPr id="98" name="PlaceHolder 7"/>
          <p:cNvSpPr>
            <a:spLocks noGrp="1"/>
          </p:cNvSpPr>
          <p:nvPr>
            <p:ph type="ftr"/>
          </p:nvPr>
        </p:nvSpPr>
        <p:spPr>
          <a:xfrm>
            <a:off x="6835320" y="10517760"/>
            <a:ext cx="6432840" cy="565200"/>
          </a:xfrm>
          <a:prstGeom prst="rect">
            <a:avLst/>
          </a:prstGeom>
        </p:spPr>
        <p:txBody>
          <a:bodyPr lIns="0" tIns="0" rIns="0" bIns="0">
            <a:noAutofit/>
          </a:bodyPr>
          <a:lstStyle/>
          <a:p>
            <a:endParaRPr lang="it-IT" sz="2400" b="0" strike="noStrike" spc="-1">
              <a:latin typeface="Times New Roman"/>
            </a:endParaRPr>
          </a:p>
        </p:txBody>
      </p:sp>
      <p:sp>
        <p:nvSpPr>
          <p:cNvPr id="99" name="PlaceHolder 8"/>
          <p:cNvSpPr>
            <a:spLocks noGrp="1"/>
          </p:cNvSpPr>
          <p:nvPr>
            <p:ph type="dt"/>
          </p:nvPr>
        </p:nvSpPr>
        <p:spPr>
          <a:xfrm>
            <a:off x="1005120" y="10517760"/>
            <a:ext cx="4623480" cy="565200"/>
          </a:xfrm>
          <a:prstGeom prst="rect">
            <a:avLst/>
          </a:prstGeom>
        </p:spPr>
        <p:txBody>
          <a:bodyPr lIns="0" tIns="0" rIns="0" bIns="0">
            <a:noAutofit/>
          </a:bodyPr>
          <a:lstStyle/>
          <a:p>
            <a:pPr>
              <a:lnSpc>
                <a:spcPct val="100000"/>
              </a:lnSpc>
            </a:pPr>
            <a:fld id="{BA60C773-C8CE-4FB2-B8E2-5D61E6C5052B}" type="datetime">
              <a:rPr lang="it-IT" sz="1400" b="0" strike="noStrike" spc="-1">
                <a:solidFill>
                  <a:srgbClr val="B2B2B2"/>
                </a:solidFill>
                <a:latin typeface="Times New Roman"/>
              </a:rPr>
              <a:pPr>
                <a:lnSpc>
                  <a:spcPct val="100000"/>
                </a:lnSpc>
              </a:pPr>
              <a:t>06/05/2026</a:t>
            </a:fld>
            <a:endParaRPr lang="it-IT" sz="1400" b="0" strike="noStrike" spc="-1">
              <a:latin typeface="Times New Roman"/>
            </a:endParaRPr>
          </a:p>
        </p:txBody>
      </p:sp>
      <p:sp>
        <p:nvSpPr>
          <p:cNvPr id="100" name="PlaceHolder 9"/>
          <p:cNvSpPr>
            <a:spLocks noGrp="1"/>
          </p:cNvSpPr>
          <p:nvPr>
            <p:ph type="sldNum"/>
          </p:nvPr>
        </p:nvSpPr>
        <p:spPr>
          <a:xfrm>
            <a:off x="1176480" y="10582920"/>
            <a:ext cx="398880" cy="339480"/>
          </a:xfrm>
          <a:prstGeom prst="rect">
            <a:avLst/>
          </a:prstGeom>
        </p:spPr>
        <p:txBody>
          <a:bodyPr lIns="0" tIns="0" rIns="0" bIns="0">
            <a:noAutofit/>
          </a:bodyPr>
          <a:lstStyle/>
          <a:p>
            <a:pPr marL="38160">
              <a:lnSpc>
                <a:spcPts val="2494"/>
              </a:lnSpc>
            </a:pPr>
            <a:fld id="{01635A7C-550B-48F0-9C93-EEEED28E6713}" type="slidenum">
              <a:rPr lang="it-IT" sz="2450" b="1" i="1" strike="noStrike" spc="-26">
                <a:solidFill>
                  <a:srgbClr val="09603C"/>
                </a:solidFill>
                <a:latin typeface="Helvetica-BoldOblique"/>
              </a:rPr>
              <a:pPr marL="38160">
                <a:lnSpc>
                  <a:spcPts val="2494"/>
                </a:lnSpc>
              </a:pPr>
              <a:t>‹N›</a:t>
            </a:fld>
            <a:endParaRPr lang="it-IT" sz="2450" b="0" strike="noStrike" spc="-1">
              <a:latin typeface="Times New Roman"/>
            </a:endParaRPr>
          </a:p>
        </p:txBody>
      </p:sp>
      <p:sp>
        <p:nvSpPr>
          <p:cNvPr id="101" name="PlaceHolder 10"/>
          <p:cNvSpPr>
            <a:spLocks noGrp="1"/>
          </p:cNvSpPr>
          <p:nvPr>
            <p:ph type="body"/>
          </p:nvPr>
        </p:nvSpPr>
        <p:spPr>
          <a:xfrm>
            <a:off x="1005120" y="2646360"/>
            <a:ext cx="18093240" cy="655884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1800" b="0" strike="noStrike" spc="-1">
                <a:latin typeface="Calibri"/>
              </a:rPr>
              <a:t>Fai clic per modificare il formato del testo della struttura</a:t>
            </a:r>
          </a:p>
          <a:p>
            <a:pPr marL="864000" lvl="1" indent="-324000">
              <a:spcBef>
                <a:spcPts val="1134"/>
              </a:spcBef>
              <a:buClr>
                <a:srgbClr val="000000"/>
              </a:buClr>
              <a:buSzPct val="75000"/>
              <a:buFont typeface="Symbol" charset="2"/>
              <a:buChar char=""/>
            </a:pPr>
            <a:r>
              <a:rPr lang="it-IT" sz="1800" b="0" strike="noStrike" spc="-1">
                <a:latin typeface="Calibri"/>
              </a:rPr>
              <a:t>Secondo livello struttura</a:t>
            </a:r>
          </a:p>
          <a:p>
            <a:pPr marL="1296000" lvl="2" indent="-288000">
              <a:spcBef>
                <a:spcPts val="850"/>
              </a:spcBef>
              <a:buClr>
                <a:srgbClr val="000000"/>
              </a:buClr>
              <a:buSzPct val="45000"/>
              <a:buFont typeface="Wingdings" charset="2"/>
              <a:buChar char=""/>
            </a:pPr>
            <a:r>
              <a:rPr lang="it-IT" sz="1800" b="0" strike="noStrike" spc="-1">
                <a:latin typeface="Calibri"/>
              </a:rPr>
              <a:t>Terzo livello struttura</a:t>
            </a:r>
          </a:p>
          <a:p>
            <a:pPr marL="1728000" lvl="3" indent="-216000">
              <a:spcBef>
                <a:spcPts val="567"/>
              </a:spcBef>
              <a:buClr>
                <a:srgbClr val="000000"/>
              </a:buClr>
              <a:buSzPct val="75000"/>
              <a:buFont typeface="Symbol" charset="2"/>
              <a:buChar char=""/>
            </a:pPr>
            <a:r>
              <a:rPr lang="it-IT" sz="1800" b="0" strike="noStrike" spc="-1">
                <a:latin typeface="Calibri"/>
              </a:rPr>
              <a:t>Quarto livello struttura</a:t>
            </a:r>
          </a:p>
          <a:p>
            <a:pPr marL="2160000" lvl="4" indent="-216000">
              <a:spcBef>
                <a:spcPts val="283"/>
              </a:spcBef>
              <a:buClr>
                <a:srgbClr val="000000"/>
              </a:buClr>
              <a:buSzPct val="45000"/>
              <a:buFont typeface="Wingdings" charset="2"/>
              <a:buChar char=""/>
            </a:pPr>
            <a:r>
              <a:rPr lang="it-IT" sz="2000" b="0" strike="noStrike" spc="-1">
                <a:latin typeface="Calibri"/>
              </a:rPr>
              <a:t>Quinto livello struttura</a:t>
            </a:r>
          </a:p>
          <a:p>
            <a:pPr marL="2592000" lvl="5" indent="-216000">
              <a:spcBef>
                <a:spcPts val="283"/>
              </a:spcBef>
              <a:buClr>
                <a:srgbClr val="000000"/>
              </a:buClr>
              <a:buSzPct val="45000"/>
              <a:buFont typeface="Wingdings" charset="2"/>
              <a:buChar char=""/>
            </a:pPr>
            <a:r>
              <a:rPr lang="it-IT" sz="2000" b="0" strike="noStrike" spc="-1">
                <a:latin typeface="Calibri"/>
              </a:rPr>
              <a:t>Sesto livello struttura</a:t>
            </a:r>
          </a:p>
          <a:p>
            <a:pPr marL="3024000" lvl="6" indent="-216000">
              <a:spcBef>
                <a:spcPts val="283"/>
              </a:spcBef>
              <a:buClr>
                <a:srgbClr val="000000"/>
              </a:buClr>
              <a:buSzPct val="45000"/>
              <a:buFont typeface="Wingdings" charset="2"/>
              <a:buChar char=""/>
            </a:pPr>
            <a:r>
              <a:rPr lang="it-IT" sz="2000" b="0" strike="noStrike" spc="-1">
                <a:latin typeface="Calibri"/>
              </a:rPr>
              <a:t>Settimo livello struttura</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728" r:id="rId13"/>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 name="CustomShape 1"/>
          <p:cNvSpPr/>
          <p:nvPr/>
        </p:nvSpPr>
        <p:spPr>
          <a:xfrm>
            <a:off x="18320040" y="10018080"/>
            <a:ext cx="237600" cy="318240"/>
          </a:xfrm>
          <a:custGeom>
            <a:avLst/>
            <a:gdLst/>
            <a:ahLst/>
            <a:cxnLst/>
            <a:rect l="l" t="t" r="r" b="b"/>
            <a:pathLst>
              <a:path w="238125" h="318770">
                <a:moveTo>
                  <a:pt x="237896" y="0"/>
                </a:moveTo>
                <a:lnTo>
                  <a:pt x="0" y="0"/>
                </a:lnTo>
                <a:lnTo>
                  <a:pt x="0" y="81280"/>
                </a:lnTo>
                <a:lnTo>
                  <a:pt x="0" y="121920"/>
                </a:lnTo>
                <a:lnTo>
                  <a:pt x="0" y="198120"/>
                </a:lnTo>
                <a:lnTo>
                  <a:pt x="0" y="318770"/>
                </a:lnTo>
                <a:lnTo>
                  <a:pt x="94805" y="318770"/>
                </a:lnTo>
                <a:lnTo>
                  <a:pt x="94805" y="198120"/>
                </a:lnTo>
                <a:lnTo>
                  <a:pt x="217639" y="198120"/>
                </a:lnTo>
                <a:lnTo>
                  <a:pt x="217639" y="121920"/>
                </a:lnTo>
                <a:lnTo>
                  <a:pt x="94805" y="121920"/>
                </a:lnTo>
                <a:lnTo>
                  <a:pt x="94805" y="81280"/>
                </a:lnTo>
                <a:lnTo>
                  <a:pt x="237896" y="81280"/>
                </a:lnTo>
                <a:lnTo>
                  <a:pt x="237896" y="0"/>
                </a:lnTo>
                <a:close/>
              </a:path>
            </a:pathLst>
          </a:custGeom>
          <a:solidFill>
            <a:srgbClr val="00623A"/>
          </a:solidFill>
          <a:ln>
            <a:noFill/>
          </a:ln>
        </p:spPr>
        <p:style>
          <a:lnRef idx="0">
            <a:scrgbClr r="0" g="0" b="0"/>
          </a:lnRef>
          <a:fillRef idx="0">
            <a:scrgbClr r="0" g="0" b="0"/>
          </a:fillRef>
          <a:effectRef idx="0">
            <a:scrgbClr r="0" g="0" b="0"/>
          </a:effectRef>
          <a:fontRef idx="minor"/>
        </p:style>
      </p:sp>
      <p:sp>
        <p:nvSpPr>
          <p:cNvPr id="139" name="CustomShape 2"/>
          <p:cNvSpPr/>
          <p:nvPr/>
        </p:nvSpPr>
        <p:spPr>
          <a:xfrm>
            <a:off x="18618120" y="10018080"/>
            <a:ext cx="271440" cy="318960"/>
          </a:xfrm>
          <a:custGeom>
            <a:avLst/>
            <a:gdLst/>
            <a:ahLst/>
            <a:cxnLst/>
            <a:rect l="l" t="t" r="r" b="b"/>
            <a:pathLst>
              <a:path w="271780" h="319404">
                <a:moveTo>
                  <a:pt x="158602" y="0"/>
                </a:moveTo>
                <a:lnTo>
                  <a:pt x="0" y="0"/>
                </a:lnTo>
                <a:lnTo>
                  <a:pt x="0" y="319257"/>
                </a:lnTo>
                <a:lnTo>
                  <a:pt x="94803" y="319257"/>
                </a:lnTo>
                <a:lnTo>
                  <a:pt x="94803" y="222673"/>
                </a:lnTo>
                <a:lnTo>
                  <a:pt x="150833" y="222673"/>
                </a:lnTo>
                <a:lnTo>
                  <a:pt x="199510" y="215806"/>
                </a:lnTo>
                <a:lnTo>
                  <a:pt x="237679" y="194895"/>
                </a:lnTo>
                <a:lnTo>
                  <a:pt x="262594" y="159482"/>
                </a:lnTo>
                <a:lnTo>
                  <a:pt x="264865" y="146655"/>
                </a:lnTo>
                <a:lnTo>
                  <a:pt x="94803" y="146655"/>
                </a:lnTo>
                <a:lnTo>
                  <a:pt x="94803" y="81829"/>
                </a:lnTo>
                <a:lnTo>
                  <a:pt x="267086" y="81829"/>
                </a:lnTo>
                <a:lnTo>
                  <a:pt x="265624" y="72816"/>
                </a:lnTo>
                <a:lnTo>
                  <a:pt x="246406" y="37449"/>
                </a:lnTo>
                <a:lnTo>
                  <a:pt x="211512" y="10633"/>
                </a:lnTo>
                <a:lnTo>
                  <a:pt x="158602" y="0"/>
                </a:lnTo>
                <a:close/>
                <a:moveTo>
                  <a:pt x="267086" y="81829"/>
                </a:moveTo>
                <a:lnTo>
                  <a:pt x="137042" y="81829"/>
                </a:lnTo>
                <a:lnTo>
                  <a:pt x="153866" y="82562"/>
                </a:lnTo>
                <a:lnTo>
                  <a:pt x="168184" y="86354"/>
                </a:lnTo>
                <a:lnTo>
                  <a:pt x="178138" y="95599"/>
                </a:lnTo>
                <a:lnTo>
                  <a:pt x="181868" y="112687"/>
                </a:lnTo>
                <a:lnTo>
                  <a:pt x="177445" y="131574"/>
                </a:lnTo>
                <a:lnTo>
                  <a:pt x="165870" y="141741"/>
                </a:lnTo>
                <a:lnTo>
                  <a:pt x="149688" y="145874"/>
                </a:lnTo>
                <a:lnTo>
                  <a:pt x="131441" y="146655"/>
                </a:lnTo>
                <a:lnTo>
                  <a:pt x="264865" y="146655"/>
                </a:lnTo>
                <a:lnTo>
                  <a:pt x="271510" y="109106"/>
                </a:lnTo>
                <a:lnTo>
                  <a:pt x="267086" y="81829"/>
                </a:lnTo>
                <a:close/>
              </a:path>
            </a:pathLst>
          </a:custGeom>
          <a:solidFill>
            <a:srgbClr val="00623A"/>
          </a:solidFill>
          <a:ln>
            <a:noFill/>
          </a:ln>
        </p:spPr>
        <p:style>
          <a:lnRef idx="0">
            <a:scrgbClr r="0" g="0" b="0"/>
          </a:lnRef>
          <a:fillRef idx="0">
            <a:scrgbClr r="0" g="0" b="0"/>
          </a:fillRef>
          <a:effectRef idx="0">
            <a:scrgbClr r="0" g="0" b="0"/>
          </a:effectRef>
          <a:fontRef idx="minor"/>
        </p:style>
      </p:sp>
      <p:sp>
        <p:nvSpPr>
          <p:cNvPr id="140" name="CustomShape 3"/>
          <p:cNvSpPr/>
          <p:nvPr/>
        </p:nvSpPr>
        <p:spPr>
          <a:xfrm>
            <a:off x="17112960" y="10544040"/>
            <a:ext cx="870120" cy="304560"/>
          </a:xfrm>
          <a:custGeom>
            <a:avLst/>
            <a:gdLst/>
            <a:ahLst/>
            <a:cxnLst/>
            <a:rect l="l" t="t" r="r" b="b"/>
            <a:pathLst>
              <a:path w="870584" h="304800">
                <a:moveTo>
                  <a:pt x="869198" y="0"/>
                </a:moveTo>
                <a:lnTo>
                  <a:pt x="807798" y="35799"/>
                </a:lnTo>
                <a:lnTo>
                  <a:pt x="761841" y="47817"/>
                </a:lnTo>
                <a:lnTo>
                  <a:pt x="700182" y="55342"/>
                </a:lnTo>
                <a:lnTo>
                  <a:pt x="618672" y="57945"/>
                </a:lnTo>
                <a:lnTo>
                  <a:pt x="367664" y="57062"/>
                </a:lnTo>
                <a:lnTo>
                  <a:pt x="231303" y="56767"/>
                </a:lnTo>
                <a:lnTo>
                  <a:pt x="162167" y="57062"/>
                </a:lnTo>
                <a:lnTo>
                  <a:pt x="112834" y="57945"/>
                </a:lnTo>
                <a:lnTo>
                  <a:pt x="62946" y="66088"/>
                </a:lnTo>
                <a:lnTo>
                  <a:pt x="25620" y="87482"/>
                </a:lnTo>
                <a:lnTo>
                  <a:pt x="3693" y="121133"/>
                </a:lnTo>
                <a:lnTo>
                  <a:pt x="0" y="166047"/>
                </a:lnTo>
                <a:lnTo>
                  <a:pt x="14438" y="207597"/>
                </a:lnTo>
                <a:lnTo>
                  <a:pt x="43398" y="239993"/>
                </a:lnTo>
                <a:lnTo>
                  <a:pt x="83017" y="264349"/>
                </a:lnTo>
                <a:lnTo>
                  <a:pt x="129433" y="281779"/>
                </a:lnTo>
                <a:lnTo>
                  <a:pt x="178783" y="293396"/>
                </a:lnTo>
                <a:lnTo>
                  <a:pt x="227204" y="300315"/>
                </a:lnTo>
                <a:lnTo>
                  <a:pt x="270835" y="303650"/>
                </a:lnTo>
                <a:lnTo>
                  <a:pt x="305812" y="304514"/>
                </a:lnTo>
                <a:lnTo>
                  <a:pt x="355928" y="302688"/>
                </a:lnTo>
                <a:lnTo>
                  <a:pt x="405051" y="297294"/>
                </a:lnTo>
                <a:lnTo>
                  <a:pt x="453052" y="288461"/>
                </a:lnTo>
                <a:lnTo>
                  <a:pt x="499803" y="276317"/>
                </a:lnTo>
                <a:lnTo>
                  <a:pt x="545176" y="260990"/>
                </a:lnTo>
                <a:lnTo>
                  <a:pt x="589043" y="242608"/>
                </a:lnTo>
                <a:lnTo>
                  <a:pt x="631275" y="221298"/>
                </a:lnTo>
                <a:lnTo>
                  <a:pt x="671744" y="197188"/>
                </a:lnTo>
                <a:lnTo>
                  <a:pt x="710323" y="170408"/>
                </a:lnTo>
                <a:lnTo>
                  <a:pt x="746882" y="141083"/>
                </a:lnTo>
                <a:lnTo>
                  <a:pt x="781293" y="109343"/>
                </a:lnTo>
                <a:lnTo>
                  <a:pt x="813429" y="75316"/>
                </a:lnTo>
                <a:lnTo>
                  <a:pt x="843161" y="39129"/>
                </a:lnTo>
                <a:lnTo>
                  <a:pt x="870360" y="910"/>
                </a:lnTo>
                <a:lnTo>
                  <a:pt x="869261" y="52"/>
                </a:lnTo>
                <a:close/>
              </a:path>
            </a:pathLst>
          </a:custGeom>
          <a:solidFill>
            <a:srgbClr val="D70929"/>
          </a:solidFill>
          <a:ln>
            <a:noFill/>
          </a:ln>
        </p:spPr>
        <p:style>
          <a:lnRef idx="0">
            <a:scrgbClr r="0" g="0" b="0"/>
          </a:lnRef>
          <a:fillRef idx="0">
            <a:scrgbClr r="0" g="0" b="0"/>
          </a:fillRef>
          <a:effectRef idx="0">
            <a:scrgbClr r="0" g="0" b="0"/>
          </a:effectRef>
          <a:fontRef idx="minor"/>
        </p:style>
      </p:sp>
      <p:sp>
        <p:nvSpPr>
          <p:cNvPr id="141" name="CustomShape 4"/>
          <p:cNvSpPr/>
          <p:nvPr/>
        </p:nvSpPr>
        <p:spPr>
          <a:xfrm>
            <a:off x="16743240" y="9499680"/>
            <a:ext cx="1348560" cy="1101960"/>
          </a:xfrm>
          <a:custGeom>
            <a:avLst/>
            <a:gdLst/>
            <a:ahLst/>
            <a:cxnLst/>
            <a:rect l="l" t="t" r="r" b="b"/>
            <a:pathLst>
              <a:path w="1348740" h="1102359">
                <a:moveTo>
                  <a:pt x="675777" y="0"/>
                </a:moveTo>
                <a:lnTo>
                  <a:pt x="627517" y="1693"/>
                </a:lnTo>
                <a:lnTo>
                  <a:pt x="580172" y="6696"/>
                </a:lnTo>
                <a:lnTo>
                  <a:pt x="533857" y="14895"/>
                </a:lnTo>
                <a:lnTo>
                  <a:pt x="488687" y="26176"/>
                </a:lnTo>
                <a:lnTo>
                  <a:pt x="444775" y="40425"/>
                </a:lnTo>
                <a:lnTo>
                  <a:pt x="402237" y="57527"/>
                </a:lnTo>
                <a:lnTo>
                  <a:pt x="361186" y="77369"/>
                </a:lnTo>
                <a:lnTo>
                  <a:pt x="321737" y="99837"/>
                </a:lnTo>
                <a:lnTo>
                  <a:pt x="284004" y="124816"/>
                </a:lnTo>
                <a:lnTo>
                  <a:pt x="248102" y="152192"/>
                </a:lnTo>
                <a:lnTo>
                  <a:pt x="214145" y="181852"/>
                </a:lnTo>
                <a:lnTo>
                  <a:pt x="182247" y="213681"/>
                </a:lnTo>
                <a:lnTo>
                  <a:pt x="152523" y="247565"/>
                </a:lnTo>
                <a:lnTo>
                  <a:pt x="125087" y="283390"/>
                </a:lnTo>
                <a:lnTo>
                  <a:pt x="100053" y="321042"/>
                </a:lnTo>
                <a:lnTo>
                  <a:pt x="77536" y="360407"/>
                </a:lnTo>
                <a:lnTo>
                  <a:pt x="57651" y="401370"/>
                </a:lnTo>
                <a:lnTo>
                  <a:pt x="40511" y="443818"/>
                </a:lnTo>
                <a:lnTo>
                  <a:pt x="26231" y="487637"/>
                </a:lnTo>
                <a:lnTo>
                  <a:pt x="14925" y="532712"/>
                </a:lnTo>
                <a:lnTo>
                  <a:pt x="6707" y="578929"/>
                </a:lnTo>
                <a:lnTo>
                  <a:pt x="1693" y="626175"/>
                </a:lnTo>
                <a:lnTo>
                  <a:pt x="0" y="674432"/>
                </a:lnTo>
                <a:lnTo>
                  <a:pt x="1373" y="717656"/>
                </a:lnTo>
                <a:lnTo>
                  <a:pt x="5447" y="760258"/>
                </a:lnTo>
                <a:lnTo>
                  <a:pt x="12135" y="802041"/>
                </a:lnTo>
                <a:lnTo>
                  <a:pt x="21357" y="842906"/>
                </a:lnTo>
                <a:lnTo>
                  <a:pt x="35473" y="890373"/>
                </a:lnTo>
                <a:lnTo>
                  <a:pt x="52940" y="936300"/>
                </a:lnTo>
                <a:lnTo>
                  <a:pt x="73609" y="980548"/>
                </a:lnTo>
                <a:lnTo>
                  <a:pt x="97335" y="1022979"/>
                </a:lnTo>
                <a:lnTo>
                  <a:pt x="123968" y="1063456"/>
                </a:lnTo>
                <a:lnTo>
                  <a:pt x="153531" y="1102071"/>
                </a:lnTo>
                <a:lnTo>
                  <a:pt x="155070" y="1101631"/>
                </a:lnTo>
                <a:lnTo>
                  <a:pt x="157426" y="1100783"/>
                </a:lnTo>
                <a:lnTo>
                  <a:pt x="147009" y="1081576"/>
                </a:lnTo>
                <a:lnTo>
                  <a:pt x="139274" y="1060903"/>
                </a:lnTo>
                <a:lnTo>
                  <a:pt x="134457" y="1038988"/>
                </a:lnTo>
                <a:lnTo>
                  <a:pt x="132799" y="1016052"/>
                </a:lnTo>
                <a:lnTo>
                  <a:pt x="138507" y="973814"/>
                </a:lnTo>
                <a:lnTo>
                  <a:pt x="155182" y="935751"/>
                </a:lnTo>
                <a:lnTo>
                  <a:pt x="182152" y="903397"/>
                </a:lnTo>
                <a:lnTo>
                  <a:pt x="218744" y="878287"/>
                </a:lnTo>
                <a:lnTo>
                  <a:pt x="264285" y="861954"/>
                </a:lnTo>
                <a:lnTo>
                  <a:pt x="318102" y="855932"/>
                </a:lnTo>
                <a:lnTo>
                  <a:pt x="1069859" y="855622"/>
                </a:lnTo>
                <a:lnTo>
                  <a:pt x="1127976" y="852673"/>
                </a:lnTo>
                <a:lnTo>
                  <a:pt x="1183087" y="843140"/>
                </a:lnTo>
                <a:lnTo>
                  <a:pt x="1229511" y="827694"/>
                </a:lnTo>
                <a:lnTo>
                  <a:pt x="1267659" y="806697"/>
                </a:lnTo>
                <a:lnTo>
                  <a:pt x="1297944" y="780510"/>
                </a:lnTo>
                <a:lnTo>
                  <a:pt x="1320777" y="749495"/>
                </a:lnTo>
                <a:lnTo>
                  <a:pt x="1336570" y="714015"/>
                </a:lnTo>
                <a:lnTo>
                  <a:pt x="1337362" y="710596"/>
                </a:lnTo>
                <a:lnTo>
                  <a:pt x="348970" y="710596"/>
                </a:lnTo>
                <a:lnTo>
                  <a:pt x="299545" y="704165"/>
                </a:lnTo>
                <a:lnTo>
                  <a:pt x="259520" y="685574"/>
                </a:lnTo>
                <a:lnTo>
                  <a:pt x="229806" y="655871"/>
                </a:lnTo>
                <a:lnTo>
                  <a:pt x="211310" y="616108"/>
                </a:lnTo>
                <a:lnTo>
                  <a:pt x="204943" y="567333"/>
                </a:lnTo>
                <a:lnTo>
                  <a:pt x="211743" y="518774"/>
                </a:lnTo>
                <a:lnTo>
                  <a:pt x="230756" y="479207"/>
                </a:lnTo>
                <a:lnTo>
                  <a:pt x="259907" y="449666"/>
                </a:lnTo>
                <a:lnTo>
                  <a:pt x="297118" y="431183"/>
                </a:lnTo>
                <a:lnTo>
                  <a:pt x="340311" y="424793"/>
                </a:lnTo>
                <a:lnTo>
                  <a:pt x="1304855" y="424793"/>
                </a:lnTo>
                <a:lnTo>
                  <a:pt x="1297618" y="406430"/>
                </a:lnTo>
                <a:lnTo>
                  <a:pt x="1277875" y="365216"/>
                </a:lnTo>
                <a:lnTo>
                  <a:pt x="1255332" y="325556"/>
                </a:lnTo>
                <a:lnTo>
                  <a:pt x="1230130" y="287572"/>
                </a:lnTo>
                <a:lnTo>
                  <a:pt x="1202407" y="251386"/>
                </a:lnTo>
                <a:lnTo>
                  <a:pt x="1172302" y="217121"/>
                </a:lnTo>
                <a:lnTo>
                  <a:pt x="1139954" y="184897"/>
                </a:lnTo>
                <a:lnTo>
                  <a:pt x="1105501" y="154836"/>
                </a:lnTo>
                <a:lnTo>
                  <a:pt x="1069083" y="127061"/>
                </a:lnTo>
                <a:lnTo>
                  <a:pt x="1030838" y="101692"/>
                </a:lnTo>
                <a:lnTo>
                  <a:pt x="990905" y="78852"/>
                </a:lnTo>
                <a:lnTo>
                  <a:pt x="949423" y="58663"/>
                </a:lnTo>
                <a:lnTo>
                  <a:pt x="906531" y="41245"/>
                </a:lnTo>
                <a:lnTo>
                  <a:pt x="862367" y="26721"/>
                </a:lnTo>
                <a:lnTo>
                  <a:pt x="817071" y="15213"/>
                </a:lnTo>
                <a:lnTo>
                  <a:pt x="770782" y="6842"/>
                </a:lnTo>
                <a:lnTo>
                  <a:pt x="723637" y="1730"/>
                </a:lnTo>
                <a:lnTo>
                  <a:pt x="675777" y="0"/>
                </a:lnTo>
                <a:close/>
                <a:moveTo>
                  <a:pt x="1069859" y="855622"/>
                </a:moveTo>
                <a:lnTo>
                  <a:pt x="483296" y="855622"/>
                </a:lnTo>
                <a:lnTo>
                  <a:pt x="1063765" y="855932"/>
                </a:lnTo>
                <a:lnTo>
                  <a:pt x="1069859" y="855622"/>
                </a:lnTo>
                <a:close/>
                <a:moveTo>
                  <a:pt x="534116" y="598254"/>
                </a:moveTo>
                <a:lnTo>
                  <a:pt x="478683" y="598254"/>
                </a:lnTo>
                <a:lnTo>
                  <a:pt x="465155" y="645395"/>
                </a:lnTo>
                <a:lnTo>
                  <a:pt x="437736" y="680725"/>
                </a:lnTo>
                <a:lnTo>
                  <a:pt x="398362" y="702905"/>
                </a:lnTo>
                <a:lnTo>
                  <a:pt x="348970" y="710596"/>
                </a:lnTo>
                <a:lnTo>
                  <a:pt x="800297" y="710596"/>
                </a:lnTo>
                <a:lnTo>
                  <a:pt x="752598" y="703444"/>
                </a:lnTo>
                <a:lnTo>
                  <a:pt x="534116" y="703444"/>
                </a:lnTo>
                <a:lnTo>
                  <a:pt x="534116" y="598254"/>
                </a:lnTo>
                <a:close/>
                <a:moveTo>
                  <a:pt x="808234" y="487388"/>
                </a:moveTo>
                <a:lnTo>
                  <a:pt x="799522" y="487388"/>
                </a:lnTo>
                <a:lnTo>
                  <a:pt x="786846" y="488425"/>
                </a:lnTo>
                <a:lnTo>
                  <a:pt x="778049" y="491441"/>
                </a:lnTo>
                <a:lnTo>
                  <a:pt x="772923" y="496298"/>
                </a:lnTo>
                <a:lnTo>
                  <a:pt x="771261" y="502853"/>
                </a:lnTo>
                <a:lnTo>
                  <a:pt x="782825" y="518595"/>
                </a:lnTo>
                <a:lnTo>
                  <a:pt x="811734" y="528617"/>
                </a:lnTo>
                <a:lnTo>
                  <a:pt x="849316" y="538200"/>
                </a:lnTo>
                <a:lnTo>
                  <a:pt x="886898" y="552623"/>
                </a:lnTo>
                <a:lnTo>
                  <a:pt x="915808" y="577163"/>
                </a:lnTo>
                <a:lnTo>
                  <a:pt x="927371" y="617101"/>
                </a:lnTo>
                <a:lnTo>
                  <a:pt x="918012" y="658263"/>
                </a:lnTo>
                <a:lnTo>
                  <a:pt x="891823" y="687451"/>
                </a:lnTo>
                <a:lnTo>
                  <a:pt x="851639" y="704838"/>
                </a:lnTo>
                <a:lnTo>
                  <a:pt x="800297" y="710596"/>
                </a:lnTo>
                <a:lnTo>
                  <a:pt x="1337362" y="710596"/>
                </a:lnTo>
                <a:lnTo>
                  <a:pt x="1339018" y="703444"/>
                </a:lnTo>
                <a:lnTo>
                  <a:pt x="983914" y="703444"/>
                </a:lnTo>
                <a:lnTo>
                  <a:pt x="983914" y="510780"/>
                </a:lnTo>
                <a:lnTo>
                  <a:pt x="835374" y="510780"/>
                </a:lnTo>
                <a:lnTo>
                  <a:pt x="833845" y="501345"/>
                </a:lnTo>
                <a:lnTo>
                  <a:pt x="828935" y="495681"/>
                </a:lnTo>
                <a:lnTo>
                  <a:pt x="816150" y="488896"/>
                </a:lnTo>
                <a:lnTo>
                  <a:pt x="808234" y="487388"/>
                </a:lnTo>
                <a:close/>
                <a:moveTo>
                  <a:pt x="752723" y="431965"/>
                </a:moveTo>
                <a:lnTo>
                  <a:pt x="623098" y="431965"/>
                </a:lnTo>
                <a:lnTo>
                  <a:pt x="623098" y="703444"/>
                </a:lnTo>
                <a:lnTo>
                  <a:pt x="752598" y="703444"/>
                </a:lnTo>
                <a:lnTo>
                  <a:pt x="751565" y="703289"/>
                </a:lnTo>
                <a:lnTo>
                  <a:pt x="714022" y="683540"/>
                </a:lnTo>
                <a:lnTo>
                  <a:pt x="689546" y="654605"/>
                </a:lnTo>
                <a:lnTo>
                  <a:pt x="680018" y="619740"/>
                </a:lnTo>
                <a:lnTo>
                  <a:pt x="836050" y="619740"/>
                </a:lnTo>
                <a:lnTo>
                  <a:pt x="830587" y="612321"/>
                </a:lnTo>
                <a:lnTo>
                  <a:pt x="801681" y="602589"/>
                </a:lnTo>
                <a:lnTo>
                  <a:pt x="764104" y="593234"/>
                </a:lnTo>
                <a:lnTo>
                  <a:pt x="726527" y="578666"/>
                </a:lnTo>
                <a:lnTo>
                  <a:pt x="697621" y="553292"/>
                </a:lnTo>
                <a:lnTo>
                  <a:pt x="686059" y="511523"/>
                </a:lnTo>
                <a:lnTo>
                  <a:pt x="694896" y="473636"/>
                </a:lnTo>
                <a:lnTo>
                  <a:pt x="719427" y="446526"/>
                </a:lnTo>
                <a:lnTo>
                  <a:pt x="752723" y="431965"/>
                </a:lnTo>
                <a:close/>
                <a:moveTo>
                  <a:pt x="1307685" y="431976"/>
                </a:moveTo>
                <a:lnTo>
                  <a:pt x="1072854" y="431976"/>
                </a:lnTo>
                <a:lnTo>
                  <a:pt x="1072854" y="640106"/>
                </a:lnTo>
                <a:lnTo>
                  <a:pt x="1195060" y="640106"/>
                </a:lnTo>
                <a:lnTo>
                  <a:pt x="1195060" y="703444"/>
                </a:lnTo>
                <a:lnTo>
                  <a:pt x="1339018" y="703444"/>
                </a:lnTo>
                <a:lnTo>
                  <a:pt x="1345735" y="674432"/>
                </a:lnTo>
                <a:lnTo>
                  <a:pt x="1348679" y="631005"/>
                </a:lnTo>
                <a:lnTo>
                  <a:pt x="1345830" y="584401"/>
                </a:lnTo>
                <a:lnTo>
                  <a:pt x="1338669" y="538185"/>
                </a:lnTo>
                <a:lnTo>
                  <a:pt x="1328154" y="493037"/>
                </a:lnTo>
                <a:lnTo>
                  <a:pt x="1314425" y="449078"/>
                </a:lnTo>
                <a:lnTo>
                  <a:pt x="1307685" y="431976"/>
                </a:lnTo>
                <a:close/>
                <a:moveTo>
                  <a:pt x="836050" y="619740"/>
                </a:moveTo>
                <a:lnTo>
                  <a:pt x="765251" y="619740"/>
                </a:lnTo>
                <a:lnTo>
                  <a:pt x="767266" y="626590"/>
                </a:lnTo>
                <a:lnTo>
                  <a:pt x="805176" y="648032"/>
                </a:lnTo>
                <a:lnTo>
                  <a:pt x="820358" y="646709"/>
                </a:lnTo>
                <a:lnTo>
                  <a:pt x="832022" y="642837"/>
                </a:lnTo>
                <a:lnTo>
                  <a:pt x="839507" y="636560"/>
                </a:lnTo>
                <a:lnTo>
                  <a:pt x="842149" y="628022"/>
                </a:lnTo>
                <a:lnTo>
                  <a:pt x="836050" y="619740"/>
                </a:lnTo>
                <a:close/>
                <a:moveTo>
                  <a:pt x="344091" y="491157"/>
                </a:moveTo>
                <a:lnTo>
                  <a:pt x="323051" y="496159"/>
                </a:lnTo>
                <a:lnTo>
                  <a:pt x="307288" y="511094"/>
                </a:lnTo>
                <a:lnTo>
                  <a:pt x="297396" y="535853"/>
                </a:lnTo>
                <a:lnTo>
                  <a:pt x="293967" y="570328"/>
                </a:lnTo>
                <a:lnTo>
                  <a:pt x="295967" y="597947"/>
                </a:lnTo>
                <a:lnTo>
                  <a:pt x="303759" y="621570"/>
                </a:lnTo>
                <a:lnTo>
                  <a:pt x="320029" y="638049"/>
                </a:lnTo>
                <a:lnTo>
                  <a:pt x="347462" y="644242"/>
                </a:lnTo>
                <a:lnTo>
                  <a:pt x="366216" y="640715"/>
                </a:lnTo>
                <a:lnTo>
                  <a:pt x="379768" y="631005"/>
                </a:lnTo>
                <a:lnTo>
                  <a:pt x="388579" y="616416"/>
                </a:lnTo>
                <a:lnTo>
                  <a:pt x="393115" y="598254"/>
                </a:lnTo>
                <a:lnTo>
                  <a:pt x="534116" y="598254"/>
                </a:lnTo>
                <a:lnTo>
                  <a:pt x="534116" y="535659"/>
                </a:lnTo>
                <a:lnTo>
                  <a:pt x="392351" y="535659"/>
                </a:lnTo>
                <a:lnTo>
                  <a:pt x="387617" y="516783"/>
                </a:lnTo>
                <a:lnTo>
                  <a:pt x="377684" y="502810"/>
                </a:lnTo>
                <a:lnTo>
                  <a:pt x="363019" y="494136"/>
                </a:lnTo>
                <a:lnTo>
                  <a:pt x="344091" y="491157"/>
                </a:lnTo>
                <a:close/>
                <a:moveTo>
                  <a:pt x="803700" y="424793"/>
                </a:moveTo>
                <a:lnTo>
                  <a:pt x="340311" y="424793"/>
                </a:lnTo>
                <a:lnTo>
                  <a:pt x="395619" y="432305"/>
                </a:lnTo>
                <a:lnTo>
                  <a:pt x="436967" y="454063"/>
                </a:lnTo>
                <a:lnTo>
                  <a:pt x="464110" y="488903"/>
                </a:lnTo>
                <a:lnTo>
                  <a:pt x="476799" y="535659"/>
                </a:lnTo>
                <a:lnTo>
                  <a:pt x="534116" y="535659"/>
                </a:lnTo>
                <a:lnTo>
                  <a:pt x="534116" y="431965"/>
                </a:lnTo>
                <a:lnTo>
                  <a:pt x="752723" y="431965"/>
                </a:lnTo>
                <a:lnTo>
                  <a:pt x="756685" y="430233"/>
                </a:lnTo>
                <a:lnTo>
                  <a:pt x="803700" y="424793"/>
                </a:lnTo>
                <a:close/>
                <a:moveTo>
                  <a:pt x="1304855" y="424793"/>
                </a:moveTo>
                <a:lnTo>
                  <a:pt x="803700" y="424793"/>
                </a:lnTo>
                <a:lnTo>
                  <a:pt x="852751" y="431545"/>
                </a:lnTo>
                <a:lnTo>
                  <a:pt x="887621" y="449964"/>
                </a:lnTo>
                <a:lnTo>
                  <a:pt x="909561" y="477294"/>
                </a:lnTo>
                <a:lnTo>
                  <a:pt x="919822" y="510780"/>
                </a:lnTo>
                <a:lnTo>
                  <a:pt x="983914" y="510780"/>
                </a:lnTo>
                <a:lnTo>
                  <a:pt x="983914" y="431976"/>
                </a:lnTo>
                <a:lnTo>
                  <a:pt x="1307685" y="431976"/>
                </a:lnTo>
                <a:lnTo>
                  <a:pt x="1304855" y="424793"/>
                </a:lnTo>
                <a:close/>
              </a:path>
            </a:pathLst>
          </a:custGeom>
          <a:solidFill>
            <a:srgbClr val="00623A"/>
          </a:solidFill>
          <a:ln>
            <a:noFill/>
          </a:ln>
        </p:spPr>
        <p:style>
          <a:lnRef idx="0">
            <a:scrgbClr r="0" g="0" b="0"/>
          </a:lnRef>
          <a:fillRef idx="0">
            <a:scrgbClr r="0" g="0" b="0"/>
          </a:fillRef>
          <a:effectRef idx="0">
            <a:scrgbClr r="0" g="0" b="0"/>
          </a:effectRef>
          <a:fontRef idx="minor"/>
        </p:style>
      </p:sp>
      <p:sp>
        <p:nvSpPr>
          <p:cNvPr id="142" name="CustomShape 5"/>
          <p:cNvSpPr/>
          <p:nvPr/>
        </p:nvSpPr>
        <p:spPr>
          <a:xfrm>
            <a:off x="1214640" y="10171080"/>
            <a:ext cx="15298200" cy="360"/>
          </a:xfrm>
          <a:custGeom>
            <a:avLst/>
            <a:gdLst/>
            <a:ahLst/>
            <a:cxnLst/>
            <a:rect l="l" t="t" r="r" b="b"/>
            <a:pathLst>
              <a:path w="15298419">
                <a:moveTo>
                  <a:pt x="0" y="0"/>
                </a:moveTo>
                <a:lnTo>
                  <a:pt x="15297963" y="0"/>
                </a:lnTo>
              </a:path>
            </a:pathLst>
          </a:custGeom>
          <a:noFill/>
          <a:ln w="63000">
            <a:solidFill>
              <a:srgbClr val="00613B"/>
            </a:solidFill>
            <a:round/>
          </a:ln>
        </p:spPr>
        <p:style>
          <a:lnRef idx="0">
            <a:scrgbClr r="0" g="0" b="0"/>
          </a:lnRef>
          <a:fillRef idx="0">
            <a:scrgbClr r="0" g="0" b="0"/>
          </a:fillRef>
          <a:effectRef idx="0">
            <a:scrgbClr r="0" g="0" b="0"/>
          </a:effectRef>
          <a:fontRef idx="minor"/>
        </p:style>
      </p:sp>
      <p:sp>
        <p:nvSpPr>
          <p:cNvPr id="143" name="PlaceHolder 6"/>
          <p:cNvSpPr>
            <a:spLocks noGrp="1"/>
          </p:cNvSpPr>
          <p:nvPr>
            <p:ph type="ftr"/>
          </p:nvPr>
        </p:nvSpPr>
        <p:spPr>
          <a:xfrm>
            <a:off x="6835320" y="10517760"/>
            <a:ext cx="6432840" cy="565200"/>
          </a:xfrm>
          <a:prstGeom prst="rect">
            <a:avLst/>
          </a:prstGeom>
        </p:spPr>
        <p:txBody>
          <a:bodyPr lIns="0" tIns="0" rIns="0" bIns="0">
            <a:noAutofit/>
          </a:bodyPr>
          <a:lstStyle/>
          <a:p>
            <a:endParaRPr lang="it-IT" sz="2400" b="0" strike="noStrike" spc="-1">
              <a:latin typeface="Times New Roman"/>
            </a:endParaRPr>
          </a:p>
        </p:txBody>
      </p:sp>
      <p:sp>
        <p:nvSpPr>
          <p:cNvPr id="144" name="PlaceHolder 7"/>
          <p:cNvSpPr>
            <a:spLocks noGrp="1"/>
          </p:cNvSpPr>
          <p:nvPr>
            <p:ph type="dt"/>
          </p:nvPr>
        </p:nvSpPr>
        <p:spPr>
          <a:xfrm>
            <a:off x="1005120" y="10517760"/>
            <a:ext cx="4623480" cy="565200"/>
          </a:xfrm>
          <a:prstGeom prst="rect">
            <a:avLst/>
          </a:prstGeom>
        </p:spPr>
        <p:txBody>
          <a:bodyPr lIns="0" tIns="0" rIns="0" bIns="0">
            <a:noAutofit/>
          </a:bodyPr>
          <a:lstStyle/>
          <a:p>
            <a:pPr>
              <a:lnSpc>
                <a:spcPct val="100000"/>
              </a:lnSpc>
            </a:pPr>
            <a:fld id="{BA09FDF8-1A98-4299-979D-39D2E55F99BF}" type="datetime">
              <a:rPr lang="it-IT" sz="1400" b="0" strike="noStrike" spc="-1">
                <a:solidFill>
                  <a:srgbClr val="B2B2B2"/>
                </a:solidFill>
                <a:latin typeface="Times New Roman"/>
              </a:rPr>
              <a:pPr>
                <a:lnSpc>
                  <a:spcPct val="100000"/>
                </a:lnSpc>
              </a:pPr>
              <a:t>06/05/2026</a:t>
            </a:fld>
            <a:endParaRPr lang="it-IT" sz="1400" b="0" strike="noStrike" spc="-1">
              <a:latin typeface="Times New Roman"/>
            </a:endParaRPr>
          </a:p>
        </p:txBody>
      </p:sp>
      <p:sp>
        <p:nvSpPr>
          <p:cNvPr id="145" name="PlaceHolder 8"/>
          <p:cNvSpPr>
            <a:spLocks noGrp="1"/>
          </p:cNvSpPr>
          <p:nvPr>
            <p:ph type="sldNum"/>
          </p:nvPr>
        </p:nvSpPr>
        <p:spPr>
          <a:xfrm>
            <a:off x="1176480" y="10582920"/>
            <a:ext cx="398880" cy="339480"/>
          </a:xfrm>
          <a:prstGeom prst="rect">
            <a:avLst/>
          </a:prstGeom>
        </p:spPr>
        <p:txBody>
          <a:bodyPr lIns="0" tIns="0" rIns="0" bIns="0">
            <a:noAutofit/>
          </a:bodyPr>
          <a:lstStyle/>
          <a:p>
            <a:pPr marL="38160">
              <a:lnSpc>
                <a:spcPts val="2494"/>
              </a:lnSpc>
            </a:pPr>
            <a:fld id="{D96DB637-354B-4DEF-963B-E3D0B08DA2FF}" type="slidenum">
              <a:rPr lang="it-IT" sz="2450" b="1" i="1" strike="noStrike" spc="-26">
                <a:solidFill>
                  <a:srgbClr val="09603C"/>
                </a:solidFill>
                <a:latin typeface="Helvetica-BoldOblique"/>
              </a:rPr>
              <a:pPr marL="38160">
                <a:lnSpc>
                  <a:spcPts val="2494"/>
                </a:lnSpc>
              </a:pPr>
              <a:t>‹N›</a:t>
            </a:fld>
            <a:endParaRPr lang="it-IT" sz="2450" b="0" strike="noStrike" spc="-1">
              <a:latin typeface="Times New Roman"/>
            </a:endParaRPr>
          </a:p>
        </p:txBody>
      </p:sp>
      <p:sp>
        <p:nvSpPr>
          <p:cNvPr id="146" name="PlaceHolder 9"/>
          <p:cNvSpPr>
            <a:spLocks noGrp="1"/>
          </p:cNvSpPr>
          <p:nvPr>
            <p:ph type="title"/>
          </p:nvPr>
        </p:nvSpPr>
        <p:spPr>
          <a:xfrm>
            <a:off x="1005120" y="451080"/>
            <a:ext cx="18093240" cy="1888200"/>
          </a:xfrm>
          <a:prstGeom prst="rect">
            <a:avLst/>
          </a:prstGeom>
        </p:spPr>
        <p:txBody>
          <a:bodyPr lIns="0" tIns="0" rIns="0" bIns="0" anchor="ctr">
            <a:noAutofit/>
          </a:bodyPr>
          <a:lstStyle/>
          <a:p>
            <a:pPr algn="ctr"/>
            <a:r>
              <a:rPr lang="it-IT" sz="1800" b="0" strike="noStrike" spc="-1">
                <a:latin typeface="Calibri"/>
              </a:rPr>
              <a:t>Fai clic per modificare il formato del testo del titolo</a:t>
            </a:r>
          </a:p>
        </p:txBody>
      </p:sp>
      <p:sp>
        <p:nvSpPr>
          <p:cNvPr id="147" name="PlaceHolder 10"/>
          <p:cNvSpPr>
            <a:spLocks noGrp="1"/>
          </p:cNvSpPr>
          <p:nvPr>
            <p:ph type="body"/>
          </p:nvPr>
        </p:nvSpPr>
        <p:spPr>
          <a:xfrm>
            <a:off x="1005120" y="2646360"/>
            <a:ext cx="18093240" cy="655884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1800" b="0" strike="noStrike" spc="-1">
                <a:latin typeface="Calibri"/>
              </a:rPr>
              <a:t>Fai clic per modificare il formato del testo della struttura</a:t>
            </a:r>
          </a:p>
          <a:p>
            <a:pPr marL="864000" lvl="1" indent="-324000">
              <a:spcBef>
                <a:spcPts val="1134"/>
              </a:spcBef>
              <a:buClr>
                <a:srgbClr val="000000"/>
              </a:buClr>
              <a:buSzPct val="75000"/>
              <a:buFont typeface="Symbol" charset="2"/>
              <a:buChar char=""/>
            </a:pPr>
            <a:r>
              <a:rPr lang="it-IT" sz="1800" b="0" strike="noStrike" spc="-1">
                <a:latin typeface="Calibri"/>
              </a:rPr>
              <a:t>Secondo livello struttura</a:t>
            </a:r>
          </a:p>
          <a:p>
            <a:pPr marL="1296000" lvl="2" indent="-288000">
              <a:spcBef>
                <a:spcPts val="850"/>
              </a:spcBef>
              <a:buClr>
                <a:srgbClr val="000000"/>
              </a:buClr>
              <a:buSzPct val="45000"/>
              <a:buFont typeface="Wingdings" charset="2"/>
              <a:buChar char=""/>
            </a:pPr>
            <a:r>
              <a:rPr lang="it-IT" sz="1800" b="0" strike="noStrike" spc="-1">
                <a:latin typeface="Calibri"/>
              </a:rPr>
              <a:t>Terzo livello struttura</a:t>
            </a:r>
          </a:p>
          <a:p>
            <a:pPr marL="1728000" lvl="3" indent="-216000">
              <a:spcBef>
                <a:spcPts val="567"/>
              </a:spcBef>
              <a:buClr>
                <a:srgbClr val="000000"/>
              </a:buClr>
              <a:buSzPct val="75000"/>
              <a:buFont typeface="Symbol" charset="2"/>
              <a:buChar char=""/>
            </a:pPr>
            <a:r>
              <a:rPr lang="it-IT" sz="1800" b="0" strike="noStrike" spc="-1">
                <a:latin typeface="Calibri"/>
              </a:rPr>
              <a:t>Quarto livello struttura</a:t>
            </a:r>
          </a:p>
          <a:p>
            <a:pPr marL="2160000" lvl="4" indent="-216000">
              <a:spcBef>
                <a:spcPts val="283"/>
              </a:spcBef>
              <a:buClr>
                <a:srgbClr val="000000"/>
              </a:buClr>
              <a:buSzPct val="45000"/>
              <a:buFont typeface="Wingdings" charset="2"/>
              <a:buChar char=""/>
            </a:pPr>
            <a:r>
              <a:rPr lang="it-IT" sz="2000" b="0" strike="noStrike" spc="-1">
                <a:latin typeface="Calibri"/>
              </a:rPr>
              <a:t>Quinto livello struttura</a:t>
            </a:r>
          </a:p>
          <a:p>
            <a:pPr marL="2592000" lvl="5" indent="-216000">
              <a:spcBef>
                <a:spcPts val="283"/>
              </a:spcBef>
              <a:buClr>
                <a:srgbClr val="000000"/>
              </a:buClr>
              <a:buSzPct val="45000"/>
              <a:buFont typeface="Wingdings" charset="2"/>
              <a:buChar char=""/>
            </a:pPr>
            <a:r>
              <a:rPr lang="it-IT" sz="2000" b="0" strike="noStrike" spc="-1">
                <a:latin typeface="Calibri"/>
              </a:rPr>
              <a:t>Sesto livello struttura</a:t>
            </a:r>
          </a:p>
          <a:p>
            <a:pPr marL="3024000" lvl="6" indent="-216000">
              <a:spcBef>
                <a:spcPts val="283"/>
              </a:spcBef>
              <a:buClr>
                <a:srgbClr val="000000"/>
              </a:buClr>
              <a:buSzPct val="45000"/>
              <a:buFont typeface="Wingdings" charset="2"/>
              <a:buChar char=""/>
            </a:pPr>
            <a:r>
              <a:rPr lang="it-IT" sz="2000" b="0" strike="noStrike" spc="-1">
                <a:latin typeface="Calibri"/>
              </a:rPr>
              <a:t>Settimo livello struttura</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fld id="{5B687D3F-4D9D-456E-9B28-5C0DF82A1AF2}" type="datetimeFigureOut">
              <a:rPr lang="it-IT" smtClean="0"/>
              <a:t>06/05/2026</a:t>
            </a:fld>
            <a:endParaRPr lang="it-IT"/>
          </a:p>
        </p:txBody>
      </p:sp>
      <p:sp>
        <p:nvSpPr>
          <p:cNvPr id="5" name="Segnaposto piè di pagina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fld id="{AE71ACF3-CCC7-4C6C-BB76-557E12D0272B}" type="slidenum">
              <a:rPr lang="it-IT" smtClean="0"/>
              <a:t>‹N›</a:t>
            </a:fld>
            <a:endParaRPr lang="it-IT"/>
          </a:p>
        </p:txBody>
      </p:sp>
    </p:spTree>
    <p:extLst>
      <p:ext uri="{BB962C8B-B14F-4D97-AF65-F5344CB8AC3E}">
        <p14:creationId xmlns:p14="http://schemas.microsoft.com/office/powerpoint/2010/main" val="24852904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it-IT"/>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8" Type="http://schemas.openxmlformats.org/officeDocument/2006/relationships/hyperlink" Target="https://www.brocardi.it/dizionario/4545.html" TargetMode="External"/><Relationship Id="rId3" Type="http://schemas.openxmlformats.org/officeDocument/2006/relationships/hyperlink" Target="https://www.brocardi.it/codice-civile/libro-quarto/titolo-i/capo-ii/sezione-i/art1189.html" TargetMode="External"/><Relationship Id="rId7" Type="http://schemas.openxmlformats.org/officeDocument/2006/relationships/hyperlink" Target="https://www.brocardi.it/dizionario/3589.html" TargetMode="External"/><Relationship Id="rId2" Type="http://schemas.openxmlformats.org/officeDocument/2006/relationships/hyperlink" Target="https://www.brocardi.it/dizionario/2380.html" TargetMode="External"/><Relationship Id="rId1" Type="http://schemas.openxmlformats.org/officeDocument/2006/relationships/slideLayout" Target="../slideLayouts/slideLayout16.xml"/><Relationship Id="rId6" Type="http://schemas.openxmlformats.org/officeDocument/2006/relationships/hyperlink" Target="https://www.brocardi.it/dizionario/998.html" TargetMode="External"/><Relationship Id="rId5" Type="http://schemas.openxmlformats.org/officeDocument/2006/relationships/hyperlink" Target="https://www.brocardi.it/codice-civile/libro-quarto/titolo-iii/capo-xxii/sezione-iii/art1952.html" TargetMode="External"/><Relationship Id="rId4" Type="http://schemas.openxmlformats.org/officeDocument/2006/relationships/hyperlink" Target="https://www.brocardi.it/dizionario/1084.html" TargetMode="External"/><Relationship Id="rId9" Type="http://schemas.openxmlformats.org/officeDocument/2006/relationships/hyperlink" Target="https://www.brocardi.it/dizionario/1488.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youtu.be/-w9EBTB8a3Y"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aforismi.meglio.it/frase-film.htm?id=1262d"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hyperlink" Target="https://www.normattiva.it/uri-res/N2Ls?urn:nir:stato:codice.civile:1942-03-16;262"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extShape 1"/>
          <p:cNvSpPr txBox="1"/>
          <p:nvPr/>
        </p:nvSpPr>
        <p:spPr>
          <a:xfrm>
            <a:off x="4844520" y="4343040"/>
            <a:ext cx="10413720" cy="2648747"/>
          </a:xfrm>
          <a:prstGeom prst="rect">
            <a:avLst/>
          </a:prstGeom>
          <a:noFill/>
          <a:ln>
            <a:noFill/>
          </a:ln>
        </p:spPr>
        <p:txBody>
          <a:bodyPr lIns="0" tIns="17280" rIns="0" bIns="0">
            <a:spAutoFit/>
          </a:bodyPr>
          <a:lstStyle/>
          <a:p>
            <a:pPr marL="1800" algn="ctr">
              <a:lnSpc>
                <a:spcPts val="6985"/>
              </a:lnSpc>
              <a:spcBef>
                <a:spcPts val="136"/>
              </a:spcBef>
            </a:pPr>
            <a:r>
              <a:rPr lang="it-IT" sz="5900" b="1" strike="noStrike" spc="-1" dirty="0">
                <a:solidFill>
                  <a:srgbClr val="0A613B"/>
                </a:solidFill>
                <a:latin typeface="Arial"/>
              </a:rPr>
              <a:t>TRA</a:t>
            </a:r>
            <a:r>
              <a:rPr lang="it-IT" sz="5900" b="1" strike="noStrike" spc="-216" dirty="0">
                <a:solidFill>
                  <a:srgbClr val="0A613B"/>
                </a:solidFill>
                <a:latin typeface="Arial"/>
              </a:rPr>
              <a:t> </a:t>
            </a:r>
            <a:r>
              <a:rPr lang="it-IT" sz="5900" b="1" strike="noStrike" spc="-1" dirty="0">
                <a:solidFill>
                  <a:srgbClr val="0A613B"/>
                </a:solidFill>
                <a:latin typeface="Arial"/>
              </a:rPr>
              <a:t>LEGGE</a:t>
            </a:r>
            <a:r>
              <a:rPr lang="it-IT" sz="5900" b="1" strike="noStrike" spc="9" dirty="0">
                <a:solidFill>
                  <a:srgbClr val="0A613B"/>
                </a:solidFill>
                <a:latin typeface="Arial"/>
              </a:rPr>
              <a:t> </a:t>
            </a:r>
            <a:r>
              <a:rPr lang="it-IT" sz="5900" b="1" strike="noStrike" spc="-1" dirty="0">
                <a:solidFill>
                  <a:srgbClr val="0A613B"/>
                </a:solidFill>
                <a:latin typeface="Arial"/>
              </a:rPr>
              <a:t>E</a:t>
            </a:r>
            <a:r>
              <a:rPr lang="it-IT" sz="5900" b="1" strike="noStrike" spc="9" dirty="0">
                <a:solidFill>
                  <a:srgbClr val="0A613B"/>
                </a:solidFill>
                <a:latin typeface="Arial"/>
              </a:rPr>
              <a:t> </a:t>
            </a:r>
            <a:r>
              <a:rPr lang="it-IT" sz="5900" b="1" strike="noStrike" spc="-12" dirty="0">
                <a:solidFill>
                  <a:srgbClr val="0A613B"/>
                </a:solidFill>
                <a:latin typeface="Arial"/>
              </a:rPr>
              <a:t>CONTRATTO</a:t>
            </a:r>
            <a:br>
              <a:rPr dirty="0"/>
            </a:br>
            <a:r>
              <a:rPr lang="it-IT" sz="4950" b="1" strike="noStrike" spc="-1" dirty="0">
                <a:solidFill>
                  <a:srgbClr val="00B0F0"/>
                </a:solidFill>
                <a:latin typeface="Arial"/>
              </a:rPr>
              <a:t>RELAZIONI</a:t>
            </a:r>
            <a:r>
              <a:rPr lang="it-IT" sz="4950" b="1" strike="noStrike" spc="-316" dirty="0">
                <a:solidFill>
                  <a:srgbClr val="00B0F0"/>
                </a:solidFill>
                <a:latin typeface="Arial"/>
              </a:rPr>
              <a:t> </a:t>
            </a:r>
            <a:r>
              <a:rPr lang="it-IT" sz="4950" b="1" strike="noStrike" spc="-12" dirty="0">
                <a:solidFill>
                  <a:srgbClr val="00B0F0"/>
                </a:solidFill>
                <a:latin typeface="Arial"/>
              </a:rPr>
              <a:t>SINDACALI</a:t>
            </a:r>
            <a:r>
              <a:rPr lang="it-IT" sz="4950" b="1" strike="noStrike" spc="-1" dirty="0">
                <a:solidFill>
                  <a:srgbClr val="00B0F0"/>
                </a:solidFill>
                <a:latin typeface="Arial"/>
              </a:rPr>
              <a:t>	</a:t>
            </a:r>
            <a:r>
              <a:rPr lang="it-IT" sz="4950" b="1" strike="noStrike" spc="-52" dirty="0">
                <a:solidFill>
                  <a:srgbClr val="00B0F0"/>
                </a:solidFill>
                <a:latin typeface="Arial"/>
              </a:rPr>
              <a:t>E</a:t>
            </a:r>
            <a:r>
              <a:rPr lang="it-IT" sz="4950" b="1" strike="noStrike" spc="-1" dirty="0">
                <a:solidFill>
                  <a:srgbClr val="00B0F0"/>
                </a:solidFill>
                <a:latin typeface="Arial"/>
              </a:rPr>
              <a:t>	</a:t>
            </a:r>
            <a:r>
              <a:rPr lang="it-IT" sz="4950" b="1" strike="noStrike" spc="-46" dirty="0">
                <a:solidFill>
                  <a:srgbClr val="00B0F0"/>
                </a:solidFill>
                <a:latin typeface="Arial"/>
              </a:rPr>
              <a:t>LAVORO</a:t>
            </a:r>
            <a:endParaRPr lang="it-IT" sz="4950" b="0" strike="noStrike" spc="-1" dirty="0">
              <a:solidFill>
                <a:srgbClr val="00B0F0"/>
              </a:solidFill>
              <a:latin typeface="Calibri"/>
            </a:endParaRPr>
          </a:p>
        </p:txBody>
      </p:sp>
      <p:sp>
        <p:nvSpPr>
          <p:cNvPr id="233" name="CustomShape 2"/>
          <p:cNvSpPr/>
          <p:nvPr/>
        </p:nvSpPr>
        <p:spPr>
          <a:xfrm>
            <a:off x="1176480" y="10582920"/>
            <a:ext cx="263880" cy="31716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marL="38160">
              <a:lnSpc>
                <a:spcPts val="2494"/>
              </a:lnSpc>
            </a:pPr>
            <a:fld id="{35626352-3F1A-4A01-80DB-6B1DEC8B9DD4}" type="slidenum">
              <a:rPr lang="it-IT" sz="2450" b="1" i="1" strike="noStrike" spc="9">
                <a:solidFill>
                  <a:srgbClr val="09603C"/>
                </a:solidFill>
                <a:latin typeface="Helvetica-BoldOblique"/>
              </a:rPr>
              <a:pPr marL="38160">
                <a:lnSpc>
                  <a:spcPts val="2494"/>
                </a:lnSpc>
              </a:pPr>
              <a:t>1</a:t>
            </a:fld>
            <a:endParaRPr lang="it-IT" sz="2450" b="0" strike="noStrike" spc="-1">
              <a:latin typeface="Arial"/>
            </a:endParaRPr>
          </a:p>
        </p:txBody>
      </p:sp>
      <p:sp>
        <p:nvSpPr>
          <p:cNvPr id="234" name="CustomShape 3"/>
          <p:cNvSpPr/>
          <p:nvPr/>
        </p:nvSpPr>
        <p:spPr>
          <a:xfrm>
            <a:off x="8210160" y="9023760"/>
            <a:ext cx="3702240" cy="388440"/>
          </a:xfrm>
          <a:prstGeom prst="rect">
            <a:avLst/>
          </a:prstGeom>
          <a:noFill/>
          <a:ln>
            <a:noFill/>
          </a:ln>
        </p:spPr>
        <p:style>
          <a:lnRef idx="0">
            <a:scrgbClr r="0" g="0" b="0"/>
          </a:lnRef>
          <a:fillRef idx="0">
            <a:scrgbClr r="0" g="0" b="0"/>
          </a:fillRef>
          <a:effectRef idx="0">
            <a:scrgbClr r="0" g="0" b="0"/>
          </a:effectRef>
          <a:fontRef idx="minor"/>
        </p:style>
        <p:txBody>
          <a:bodyPr lIns="0" tIns="15120" rIns="0" bIns="0">
            <a:spAutoFit/>
          </a:bodyPr>
          <a:lstStyle/>
          <a:p>
            <a:pPr marL="12600">
              <a:lnSpc>
                <a:spcPct val="100000"/>
              </a:lnSpc>
              <a:spcBef>
                <a:spcPts val="119"/>
              </a:spcBef>
            </a:pPr>
            <a:r>
              <a:rPr lang="it-IT" sz="2450" b="0" strike="noStrike" spc="-1">
                <a:solidFill>
                  <a:srgbClr val="00623A"/>
                </a:solidFill>
                <a:latin typeface="Arial"/>
              </a:rPr>
              <a:t>a</a:t>
            </a:r>
            <a:r>
              <a:rPr lang="it-IT" sz="2450" b="0" strike="noStrike" spc="-15">
                <a:solidFill>
                  <a:srgbClr val="00623A"/>
                </a:solidFill>
                <a:latin typeface="Arial"/>
              </a:rPr>
              <a:t> </a:t>
            </a:r>
            <a:r>
              <a:rPr lang="it-IT" sz="2450" b="0" strike="noStrike" spc="-1">
                <a:solidFill>
                  <a:srgbClr val="00623A"/>
                </a:solidFill>
                <a:latin typeface="Arial"/>
              </a:rPr>
              <a:t>cura</a:t>
            </a:r>
            <a:r>
              <a:rPr lang="it-IT" sz="2450" b="0" strike="noStrike" spc="-15">
                <a:solidFill>
                  <a:srgbClr val="00623A"/>
                </a:solidFill>
                <a:latin typeface="Arial"/>
              </a:rPr>
              <a:t> </a:t>
            </a:r>
            <a:r>
              <a:rPr lang="it-IT" sz="2450" b="0" strike="noStrike" spc="-1">
                <a:solidFill>
                  <a:srgbClr val="00623A"/>
                </a:solidFill>
                <a:latin typeface="Arial"/>
              </a:rPr>
              <a:t>di</a:t>
            </a:r>
            <a:r>
              <a:rPr lang="it-IT" sz="2450" b="0" strike="noStrike" spc="-15">
                <a:solidFill>
                  <a:srgbClr val="00623A"/>
                </a:solidFill>
                <a:latin typeface="Arial"/>
              </a:rPr>
              <a:t> </a:t>
            </a:r>
            <a:r>
              <a:rPr lang="it-IT" sz="2450" b="0" strike="noStrike" spc="-1">
                <a:solidFill>
                  <a:srgbClr val="00623A"/>
                </a:solidFill>
                <a:latin typeface="Arial"/>
              </a:rPr>
              <a:t>Carmine</a:t>
            </a:r>
            <a:r>
              <a:rPr lang="it-IT" sz="2450" b="0" strike="noStrike" spc="-12">
                <a:solidFill>
                  <a:srgbClr val="00623A"/>
                </a:solidFill>
                <a:latin typeface="Arial"/>
              </a:rPr>
              <a:t> RUSSO</a:t>
            </a:r>
            <a:endParaRPr lang="it-IT" sz="245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CustomShape 1"/>
          <p:cNvSpPr/>
          <p:nvPr/>
        </p:nvSpPr>
        <p:spPr>
          <a:xfrm>
            <a:off x="2081520" y="3475440"/>
            <a:ext cx="15483960" cy="4872664"/>
          </a:xfrm>
          <a:prstGeom prst="rect">
            <a:avLst/>
          </a:prstGeom>
          <a:noFill/>
          <a:ln>
            <a:noFill/>
          </a:ln>
        </p:spPr>
        <p:style>
          <a:lnRef idx="0">
            <a:scrgbClr r="0" g="0" b="0"/>
          </a:lnRef>
          <a:fillRef idx="0">
            <a:scrgbClr r="0" g="0" b="0"/>
          </a:fillRef>
          <a:effectRef idx="0">
            <a:scrgbClr r="0" g="0" b="0"/>
          </a:effectRef>
          <a:fontRef idx="minor"/>
        </p:style>
        <p:txBody>
          <a:bodyPr lIns="0" tIns="12240" rIns="0" bIns="0">
            <a:spAutoFit/>
          </a:bodyPr>
          <a:lstStyle/>
          <a:p>
            <a:pPr marL="220320" indent="-208080">
              <a:lnSpc>
                <a:spcPct val="100000"/>
              </a:lnSpc>
              <a:spcBef>
                <a:spcPts val="96"/>
              </a:spcBef>
            </a:pPr>
            <a:r>
              <a:rPr lang="it-IT" sz="2950" b="1" strike="noStrike" spc="-52" dirty="0">
                <a:solidFill>
                  <a:srgbClr val="00623A"/>
                </a:solidFill>
                <a:latin typeface="Lufga"/>
              </a:rPr>
              <a:t>→</a:t>
            </a:r>
            <a:r>
              <a:rPr lang="it-IT" sz="2950" b="1" strike="noStrike" spc="-1" dirty="0">
                <a:solidFill>
                  <a:srgbClr val="00623A"/>
                </a:solidFill>
                <a:latin typeface="Lufga"/>
              </a:rPr>
              <a:t>	</a:t>
            </a:r>
            <a:r>
              <a:rPr lang="it-IT" sz="2950" b="0" strike="noStrike" spc="-1" dirty="0">
                <a:solidFill>
                  <a:srgbClr val="00623A"/>
                </a:solidFill>
                <a:latin typeface="Arial"/>
              </a:rPr>
              <a:t>I</a:t>
            </a:r>
            <a:r>
              <a:rPr lang="it-IT" sz="2950" b="0" strike="noStrike" spc="-32" dirty="0">
                <a:solidFill>
                  <a:srgbClr val="00623A"/>
                </a:solidFill>
                <a:latin typeface="Arial"/>
              </a:rPr>
              <a:t> </a:t>
            </a:r>
            <a:r>
              <a:rPr lang="it-IT" sz="2950" b="0" strike="noStrike" spc="-1" dirty="0">
                <a:solidFill>
                  <a:srgbClr val="00623A"/>
                </a:solidFill>
                <a:latin typeface="Arial"/>
              </a:rPr>
              <a:t>rapporti</a:t>
            </a:r>
            <a:r>
              <a:rPr lang="it-IT" sz="2950" b="0" strike="noStrike" spc="-21" dirty="0">
                <a:solidFill>
                  <a:srgbClr val="00623A"/>
                </a:solidFill>
                <a:latin typeface="Arial"/>
              </a:rPr>
              <a:t> </a:t>
            </a:r>
            <a:r>
              <a:rPr lang="it-IT" sz="2950" b="0" strike="noStrike" spc="-1" dirty="0">
                <a:solidFill>
                  <a:srgbClr val="00623A"/>
                </a:solidFill>
                <a:latin typeface="Arial"/>
              </a:rPr>
              <a:t>di</a:t>
            </a:r>
            <a:r>
              <a:rPr lang="it-IT" sz="2950" b="0" strike="noStrike" spc="-26" dirty="0">
                <a:solidFill>
                  <a:srgbClr val="00623A"/>
                </a:solidFill>
                <a:latin typeface="Arial"/>
              </a:rPr>
              <a:t> </a:t>
            </a:r>
            <a:r>
              <a:rPr lang="it-IT" sz="2950" b="0" strike="noStrike" spc="-1" dirty="0">
                <a:solidFill>
                  <a:srgbClr val="00623A"/>
                </a:solidFill>
                <a:latin typeface="Arial"/>
              </a:rPr>
              <a:t>lavoro</a:t>
            </a:r>
            <a:r>
              <a:rPr lang="it-IT" sz="2950" b="0" strike="noStrike" spc="-26" dirty="0">
                <a:solidFill>
                  <a:srgbClr val="00623A"/>
                </a:solidFill>
                <a:latin typeface="Arial"/>
              </a:rPr>
              <a:t> </a:t>
            </a:r>
            <a:r>
              <a:rPr lang="it-IT" sz="2950" b="0" strike="noStrike" spc="-1" dirty="0">
                <a:solidFill>
                  <a:srgbClr val="00623A"/>
                </a:solidFill>
                <a:latin typeface="Arial"/>
              </a:rPr>
              <a:t>dei</a:t>
            </a:r>
            <a:r>
              <a:rPr lang="it-IT" sz="2950" b="0" strike="noStrike" spc="-26" dirty="0">
                <a:solidFill>
                  <a:srgbClr val="00623A"/>
                </a:solidFill>
                <a:latin typeface="Arial"/>
              </a:rPr>
              <a:t> </a:t>
            </a:r>
            <a:r>
              <a:rPr lang="it-IT" sz="2950" b="0" strike="noStrike" spc="-1" dirty="0">
                <a:solidFill>
                  <a:srgbClr val="00623A"/>
                </a:solidFill>
                <a:latin typeface="Arial"/>
              </a:rPr>
              <a:t>dipendenti</a:t>
            </a:r>
            <a:r>
              <a:rPr lang="it-IT" sz="2950" b="0" strike="noStrike" spc="-26" dirty="0">
                <a:solidFill>
                  <a:srgbClr val="00623A"/>
                </a:solidFill>
                <a:latin typeface="Arial"/>
              </a:rPr>
              <a:t> </a:t>
            </a:r>
            <a:r>
              <a:rPr lang="it-IT" sz="2950" b="0" strike="noStrike" spc="-1" dirty="0">
                <a:solidFill>
                  <a:srgbClr val="00623A"/>
                </a:solidFill>
                <a:latin typeface="Arial"/>
              </a:rPr>
              <a:t>delle</a:t>
            </a:r>
            <a:r>
              <a:rPr lang="it-IT" sz="2950" b="0" strike="noStrike" spc="-26" dirty="0">
                <a:solidFill>
                  <a:srgbClr val="00623A"/>
                </a:solidFill>
                <a:latin typeface="Arial"/>
              </a:rPr>
              <a:t> </a:t>
            </a:r>
            <a:r>
              <a:rPr lang="it-IT" sz="2950" b="0" strike="noStrike" spc="-1" dirty="0">
                <a:solidFill>
                  <a:srgbClr val="00623A"/>
                </a:solidFill>
                <a:latin typeface="Arial"/>
              </a:rPr>
              <a:t>amministrazioni</a:t>
            </a:r>
            <a:r>
              <a:rPr lang="it-IT" sz="2950" b="0" strike="noStrike" spc="-26" dirty="0">
                <a:solidFill>
                  <a:srgbClr val="00623A"/>
                </a:solidFill>
                <a:latin typeface="Arial"/>
              </a:rPr>
              <a:t> </a:t>
            </a:r>
            <a:r>
              <a:rPr lang="it-IT" sz="2950" b="0" strike="noStrike" spc="-1" dirty="0">
                <a:solidFill>
                  <a:srgbClr val="00623A"/>
                </a:solidFill>
                <a:latin typeface="Arial"/>
              </a:rPr>
              <a:t>pubbliche</a:t>
            </a:r>
            <a:r>
              <a:rPr lang="it-IT" sz="2950" b="0" strike="noStrike" spc="-26" dirty="0">
                <a:solidFill>
                  <a:srgbClr val="00623A"/>
                </a:solidFill>
                <a:latin typeface="Arial"/>
              </a:rPr>
              <a:t> </a:t>
            </a:r>
            <a:r>
              <a:rPr lang="it-IT" sz="2950" b="0" strike="noStrike" spc="-1" dirty="0">
                <a:solidFill>
                  <a:srgbClr val="00623A"/>
                </a:solidFill>
                <a:latin typeface="Arial"/>
              </a:rPr>
              <a:t>sono</a:t>
            </a:r>
            <a:r>
              <a:rPr lang="it-IT" sz="2950" b="0" strike="noStrike" spc="-21" dirty="0">
                <a:solidFill>
                  <a:srgbClr val="00623A"/>
                </a:solidFill>
                <a:latin typeface="Arial"/>
              </a:rPr>
              <a:t> </a:t>
            </a:r>
            <a:r>
              <a:rPr lang="it-IT" sz="2950" b="0" strike="noStrike" spc="-1" dirty="0">
                <a:solidFill>
                  <a:srgbClr val="00623A"/>
                </a:solidFill>
                <a:latin typeface="Arial"/>
              </a:rPr>
              <a:t>disciplinati</a:t>
            </a:r>
            <a:r>
              <a:rPr lang="it-IT" sz="2950" b="0" strike="noStrike" spc="-21" dirty="0">
                <a:solidFill>
                  <a:srgbClr val="00623A"/>
                </a:solidFill>
                <a:latin typeface="Arial"/>
              </a:rPr>
              <a:t> </a:t>
            </a:r>
            <a:r>
              <a:rPr lang="it-IT" sz="2950" b="0" strike="noStrike" spc="-12" dirty="0">
                <a:solidFill>
                  <a:srgbClr val="00623A"/>
                </a:solidFill>
                <a:latin typeface="Arial"/>
              </a:rPr>
              <a:t>dalle </a:t>
            </a:r>
            <a:r>
              <a:rPr lang="it-IT" sz="2950" b="0" strike="noStrike" spc="-1" dirty="0">
                <a:solidFill>
                  <a:srgbClr val="00623A"/>
                </a:solidFill>
                <a:latin typeface="Arial"/>
              </a:rPr>
              <a:t>disposizioni</a:t>
            </a:r>
            <a:r>
              <a:rPr lang="it-IT" sz="2950" b="0" strike="noStrike" spc="-21" dirty="0">
                <a:solidFill>
                  <a:srgbClr val="00623A"/>
                </a:solidFill>
                <a:latin typeface="Arial"/>
              </a:rPr>
              <a:t> </a:t>
            </a:r>
            <a:r>
              <a:rPr lang="it-IT" sz="2950" b="0" strike="noStrike" spc="-1" dirty="0">
                <a:solidFill>
                  <a:srgbClr val="00623A"/>
                </a:solidFill>
                <a:latin typeface="Arial"/>
              </a:rPr>
              <a:t>del</a:t>
            </a:r>
            <a:r>
              <a:rPr lang="it-IT" sz="2950" b="0" strike="noStrike" spc="-12" dirty="0">
                <a:solidFill>
                  <a:srgbClr val="00623A"/>
                </a:solidFill>
                <a:latin typeface="Arial"/>
              </a:rPr>
              <a:t> </a:t>
            </a:r>
            <a:r>
              <a:rPr lang="it-IT" sz="2950" b="0" strike="noStrike" spc="-1" dirty="0">
                <a:solidFill>
                  <a:srgbClr val="00623A"/>
                </a:solidFill>
                <a:latin typeface="Arial"/>
              </a:rPr>
              <a:t>capo I,</a:t>
            </a:r>
            <a:r>
              <a:rPr lang="it-IT" sz="2950" b="0" strike="noStrike" spc="-7" dirty="0">
                <a:solidFill>
                  <a:srgbClr val="00623A"/>
                </a:solidFill>
                <a:latin typeface="Arial"/>
              </a:rPr>
              <a:t> </a:t>
            </a:r>
            <a:r>
              <a:rPr lang="it-IT" sz="2950" b="0" strike="noStrike" spc="-1" dirty="0">
                <a:solidFill>
                  <a:srgbClr val="00623A"/>
                </a:solidFill>
                <a:latin typeface="Arial"/>
              </a:rPr>
              <a:t>titolo</a:t>
            </a:r>
            <a:r>
              <a:rPr lang="it-IT" sz="2950" b="0" strike="noStrike" spc="-7" dirty="0">
                <a:solidFill>
                  <a:srgbClr val="00623A"/>
                </a:solidFill>
                <a:latin typeface="Arial"/>
              </a:rPr>
              <a:t> </a:t>
            </a:r>
            <a:r>
              <a:rPr lang="it-IT" sz="2950" b="0" strike="noStrike" spc="-1" dirty="0">
                <a:solidFill>
                  <a:srgbClr val="00623A"/>
                </a:solidFill>
                <a:latin typeface="Arial"/>
              </a:rPr>
              <a:t>II,</a:t>
            </a:r>
            <a:r>
              <a:rPr lang="it-IT" sz="2950" b="0" strike="noStrike" spc="-7" dirty="0">
                <a:solidFill>
                  <a:srgbClr val="00623A"/>
                </a:solidFill>
                <a:latin typeface="Arial"/>
              </a:rPr>
              <a:t> </a:t>
            </a:r>
            <a:r>
              <a:rPr lang="it-IT" sz="2950" b="0" strike="noStrike" spc="-1" dirty="0">
                <a:solidFill>
                  <a:srgbClr val="00623A"/>
                </a:solidFill>
                <a:latin typeface="Arial"/>
              </a:rPr>
              <a:t>del</a:t>
            </a:r>
            <a:r>
              <a:rPr lang="it-IT" sz="2950" b="0" strike="noStrike" spc="-7" dirty="0">
                <a:solidFill>
                  <a:srgbClr val="00623A"/>
                </a:solidFill>
                <a:latin typeface="Arial"/>
              </a:rPr>
              <a:t> </a:t>
            </a:r>
            <a:r>
              <a:rPr lang="it-IT" sz="2950" b="0" strike="noStrike" spc="-1" dirty="0">
                <a:solidFill>
                  <a:srgbClr val="00623A"/>
                </a:solidFill>
                <a:latin typeface="Arial"/>
              </a:rPr>
              <a:t>libro</a:t>
            </a:r>
            <a:r>
              <a:rPr lang="it-IT" sz="2950" b="0" strike="noStrike" spc="-12" dirty="0">
                <a:solidFill>
                  <a:srgbClr val="00623A"/>
                </a:solidFill>
                <a:latin typeface="Arial"/>
              </a:rPr>
              <a:t> </a:t>
            </a:r>
            <a:r>
              <a:rPr lang="it-IT" sz="2950" b="0" strike="noStrike" spc="-1" dirty="0">
                <a:solidFill>
                  <a:srgbClr val="00623A"/>
                </a:solidFill>
                <a:latin typeface="Arial"/>
              </a:rPr>
              <a:t>V del</a:t>
            </a:r>
            <a:r>
              <a:rPr lang="it-IT" sz="2950" b="0" strike="noStrike" spc="-12" dirty="0">
                <a:solidFill>
                  <a:srgbClr val="00623A"/>
                </a:solidFill>
                <a:latin typeface="Arial"/>
              </a:rPr>
              <a:t> </a:t>
            </a:r>
            <a:r>
              <a:rPr lang="it-IT" sz="2950" b="0" strike="noStrike" spc="-1" dirty="0">
                <a:solidFill>
                  <a:srgbClr val="00623A"/>
                </a:solidFill>
                <a:latin typeface="Arial"/>
              </a:rPr>
              <a:t>codice</a:t>
            </a:r>
            <a:r>
              <a:rPr lang="it-IT" sz="2950" b="0" strike="noStrike" spc="-7" dirty="0">
                <a:solidFill>
                  <a:srgbClr val="00623A"/>
                </a:solidFill>
                <a:latin typeface="Arial"/>
              </a:rPr>
              <a:t> </a:t>
            </a:r>
            <a:r>
              <a:rPr lang="it-IT" sz="2950" b="0" strike="noStrike" spc="-1" dirty="0">
                <a:solidFill>
                  <a:srgbClr val="00623A"/>
                </a:solidFill>
                <a:latin typeface="Arial"/>
              </a:rPr>
              <a:t>civile</a:t>
            </a:r>
            <a:r>
              <a:rPr lang="it-IT" sz="2950" b="0" strike="noStrike" spc="-7" dirty="0">
                <a:solidFill>
                  <a:srgbClr val="00623A"/>
                </a:solidFill>
                <a:latin typeface="Arial"/>
              </a:rPr>
              <a:t> </a:t>
            </a:r>
            <a:r>
              <a:rPr lang="it-IT" sz="2950" b="0" strike="noStrike" spc="-1" dirty="0">
                <a:solidFill>
                  <a:srgbClr val="00623A"/>
                </a:solidFill>
                <a:latin typeface="Arial"/>
              </a:rPr>
              <a:t>e</a:t>
            </a:r>
            <a:r>
              <a:rPr lang="it-IT" sz="2950" b="0" strike="noStrike" spc="-7" dirty="0">
                <a:solidFill>
                  <a:srgbClr val="00623A"/>
                </a:solidFill>
                <a:latin typeface="Arial"/>
              </a:rPr>
              <a:t> </a:t>
            </a:r>
            <a:r>
              <a:rPr lang="it-IT" sz="2950" b="0" strike="noStrike" spc="-1" dirty="0">
                <a:solidFill>
                  <a:srgbClr val="00623A"/>
                </a:solidFill>
                <a:latin typeface="Arial"/>
              </a:rPr>
              <a:t>dalle</a:t>
            </a:r>
            <a:r>
              <a:rPr lang="it-IT" sz="2950" b="0" strike="noStrike" spc="-12" dirty="0">
                <a:solidFill>
                  <a:srgbClr val="00623A"/>
                </a:solidFill>
                <a:latin typeface="Arial"/>
              </a:rPr>
              <a:t> </a:t>
            </a:r>
            <a:r>
              <a:rPr lang="it-IT" sz="2950" b="0" strike="noStrike" spc="-1" dirty="0">
                <a:solidFill>
                  <a:srgbClr val="00623A"/>
                </a:solidFill>
                <a:latin typeface="Arial"/>
              </a:rPr>
              <a:t>leggi</a:t>
            </a:r>
            <a:r>
              <a:rPr lang="it-IT" sz="2950" b="0" strike="noStrike" spc="-7" dirty="0">
                <a:solidFill>
                  <a:srgbClr val="00623A"/>
                </a:solidFill>
                <a:latin typeface="Arial"/>
              </a:rPr>
              <a:t> </a:t>
            </a:r>
            <a:r>
              <a:rPr lang="it-IT" sz="2950" b="0" strike="noStrike" spc="-1" dirty="0">
                <a:solidFill>
                  <a:srgbClr val="00623A"/>
                </a:solidFill>
                <a:latin typeface="Arial"/>
              </a:rPr>
              <a:t>sui</a:t>
            </a:r>
            <a:r>
              <a:rPr lang="it-IT" sz="2950" b="0" strike="noStrike" spc="-7" dirty="0">
                <a:solidFill>
                  <a:srgbClr val="00623A"/>
                </a:solidFill>
                <a:latin typeface="Arial"/>
              </a:rPr>
              <a:t> </a:t>
            </a:r>
            <a:r>
              <a:rPr lang="it-IT" sz="2950" b="0" strike="noStrike" spc="-1" dirty="0">
                <a:solidFill>
                  <a:srgbClr val="00623A"/>
                </a:solidFill>
                <a:latin typeface="Arial"/>
              </a:rPr>
              <a:t>rapporti</a:t>
            </a:r>
            <a:r>
              <a:rPr lang="it-IT" sz="2950" b="0" strike="noStrike" spc="-7" dirty="0">
                <a:solidFill>
                  <a:srgbClr val="00623A"/>
                </a:solidFill>
                <a:latin typeface="Arial"/>
              </a:rPr>
              <a:t> </a:t>
            </a:r>
            <a:r>
              <a:rPr lang="it-IT" sz="2950" b="0" strike="noStrike" spc="-1" dirty="0">
                <a:solidFill>
                  <a:srgbClr val="00623A"/>
                </a:solidFill>
                <a:latin typeface="Arial"/>
              </a:rPr>
              <a:t>di</a:t>
            </a:r>
            <a:r>
              <a:rPr lang="it-IT" sz="2950" b="0" strike="noStrike" spc="-7" dirty="0">
                <a:solidFill>
                  <a:srgbClr val="00623A"/>
                </a:solidFill>
                <a:latin typeface="Arial"/>
              </a:rPr>
              <a:t> </a:t>
            </a:r>
            <a:r>
              <a:rPr lang="it-IT" sz="2950" b="0" strike="noStrike" spc="-12" dirty="0">
                <a:solidFill>
                  <a:srgbClr val="00623A"/>
                </a:solidFill>
                <a:latin typeface="Arial"/>
              </a:rPr>
              <a:t>lavoro </a:t>
            </a:r>
            <a:r>
              <a:rPr lang="it-IT" sz="2950" b="0" strike="noStrike" spc="-1" dirty="0">
                <a:solidFill>
                  <a:srgbClr val="00623A"/>
                </a:solidFill>
                <a:latin typeface="Arial"/>
              </a:rPr>
              <a:t>subordinato</a:t>
            </a:r>
            <a:r>
              <a:rPr lang="it-IT" sz="2950" b="0" strike="noStrike" spc="-15" dirty="0">
                <a:solidFill>
                  <a:srgbClr val="00623A"/>
                </a:solidFill>
                <a:latin typeface="Arial"/>
              </a:rPr>
              <a:t> </a:t>
            </a:r>
            <a:r>
              <a:rPr lang="it-IT" sz="2950" b="0" strike="noStrike" spc="-1" dirty="0">
                <a:solidFill>
                  <a:srgbClr val="00623A"/>
                </a:solidFill>
                <a:latin typeface="Arial"/>
              </a:rPr>
              <a:t>nell’impresa,</a:t>
            </a:r>
            <a:r>
              <a:rPr lang="it-IT" sz="2950" b="0" strike="noStrike" spc="-21" dirty="0">
                <a:solidFill>
                  <a:srgbClr val="00623A"/>
                </a:solidFill>
                <a:latin typeface="Arial"/>
              </a:rPr>
              <a:t> </a:t>
            </a:r>
            <a:r>
              <a:rPr lang="it-IT" sz="2950" b="0" strike="noStrike" spc="-1" dirty="0">
                <a:solidFill>
                  <a:srgbClr val="FF0000"/>
                </a:solidFill>
                <a:latin typeface="Arial"/>
              </a:rPr>
              <a:t>fatte</a:t>
            </a:r>
            <a:r>
              <a:rPr lang="it-IT" sz="2950" b="0" strike="noStrike" spc="-15" dirty="0">
                <a:solidFill>
                  <a:srgbClr val="FF0000"/>
                </a:solidFill>
                <a:latin typeface="Arial"/>
              </a:rPr>
              <a:t> </a:t>
            </a:r>
            <a:r>
              <a:rPr lang="it-IT" sz="2950" b="0" strike="noStrike" spc="-1" dirty="0">
                <a:solidFill>
                  <a:srgbClr val="FF0000"/>
                </a:solidFill>
                <a:latin typeface="Arial"/>
              </a:rPr>
              <a:t>salve</a:t>
            </a:r>
            <a:r>
              <a:rPr lang="it-IT" sz="2950" b="0" strike="noStrike" spc="-15" dirty="0">
                <a:solidFill>
                  <a:srgbClr val="FF0000"/>
                </a:solidFill>
                <a:latin typeface="Arial"/>
              </a:rPr>
              <a:t> </a:t>
            </a:r>
            <a:r>
              <a:rPr lang="it-IT" sz="2950" b="0" strike="noStrike" spc="-1" dirty="0">
                <a:solidFill>
                  <a:srgbClr val="FF0000"/>
                </a:solidFill>
                <a:latin typeface="Arial"/>
              </a:rPr>
              <a:t>le</a:t>
            </a:r>
            <a:r>
              <a:rPr lang="it-IT" sz="2950" b="0" strike="noStrike" spc="-21" dirty="0">
                <a:solidFill>
                  <a:srgbClr val="FF0000"/>
                </a:solidFill>
                <a:latin typeface="Arial"/>
              </a:rPr>
              <a:t> </a:t>
            </a:r>
            <a:r>
              <a:rPr lang="it-IT" sz="2950" b="0" strike="noStrike" spc="-1" dirty="0">
                <a:solidFill>
                  <a:srgbClr val="FF0000"/>
                </a:solidFill>
                <a:latin typeface="Arial"/>
              </a:rPr>
              <a:t>diverse</a:t>
            </a:r>
            <a:r>
              <a:rPr lang="it-IT" sz="2950" b="0" strike="noStrike" spc="-21" dirty="0">
                <a:solidFill>
                  <a:srgbClr val="FF0000"/>
                </a:solidFill>
                <a:latin typeface="Arial"/>
              </a:rPr>
              <a:t> </a:t>
            </a:r>
            <a:r>
              <a:rPr lang="it-IT" sz="2950" b="0" strike="noStrike" spc="-1" dirty="0">
                <a:solidFill>
                  <a:srgbClr val="FF0000"/>
                </a:solidFill>
                <a:latin typeface="Arial"/>
              </a:rPr>
              <a:t>disposizioni</a:t>
            </a:r>
            <a:r>
              <a:rPr lang="it-IT" sz="2950" b="0" strike="noStrike" spc="-21" dirty="0">
                <a:solidFill>
                  <a:srgbClr val="FF0000"/>
                </a:solidFill>
                <a:latin typeface="Arial"/>
              </a:rPr>
              <a:t> </a:t>
            </a:r>
            <a:r>
              <a:rPr lang="it-IT" sz="2950" b="0" strike="noStrike" spc="-1" dirty="0">
                <a:solidFill>
                  <a:srgbClr val="FF0000"/>
                </a:solidFill>
                <a:latin typeface="Arial"/>
              </a:rPr>
              <a:t>contenute</a:t>
            </a:r>
            <a:r>
              <a:rPr lang="it-IT" sz="2950" b="0" strike="noStrike" spc="-15" dirty="0">
                <a:solidFill>
                  <a:srgbClr val="FF0000"/>
                </a:solidFill>
                <a:latin typeface="Arial"/>
              </a:rPr>
              <a:t> </a:t>
            </a:r>
            <a:r>
              <a:rPr lang="it-IT" sz="2950" b="0" strike="noStrike" spc="-1" dirty="0">
                <a:solidFill>
                  <a:srgbClr val="FF0000"/>
                </a:solidFill>
                <a:latin typeface="Arial"/>
              </a:rPr>
              <a:t>nel</a:t>
            </a:r>
            <a:r>
              <a:rPr lang="it-IT" sz="2950" b="0" strike="noStrike" spc="-21" dirty="0">
                <a:solidFill>
                  <a:srgbClr val="FF0000"/>
                </a:solidFill>
                <a:latin typeface="Arial"/>
              </a:rPr>
              <a:t> </a:t>
            </a:r>
            <a:r>
              <a:rPr lang="it-IT" sz="2950" b="0" strike="noStrike" spc="-1" dirty="0">
                <a:solidFill>
                  <a:srgbClr val="FF0000"/>
                </a:solidFill>
                <a:latin typeface="Arial"/>
              </a:rPr>
              <a:t>presente</a:t>
            </a:r>
            <a:r>
              <a:rPr lang="it-IT" sz="2950" b="0" strike="noStrike" spc="-15" dirty="0">
                <a:solidFill>
                  <a:srgbClr val="FF0000"/>
                </a:solidFill>
                <a:latin typeface="Arial"/>
              </a:rPr>
              <a:t> </a:t>
            </a:r>
            <a:r>
              <a:rPr lang="it-IT" sz="2950" b="0" strike="noStrike" spc="-12" dirty="0">
                <a:solidFill>
                  <a:srgbClr val="FF0000"/>
                </a:solidFill>
                <a:latin typeface="Arial"/>
              </a:rPr>
              <a:t>decreto </a:t>
            </a:r>
            <a:r>
              <a:rPr lang="it-IT" sz="2950" b="0" strike="noStrike" spc="-1" dirty="0">
                <a:solidFill>
                  <a:srgbClr val="FF0000"/>
                </a:solidFill>
                <a:latin typeface="Arial"/>
              </a:rPr>
              <a:t>che</a:t>
            </a:r>
            <a:r>
              <a:rPr lang="it-IT" sz="2950" b="0" strike="noStrike" spc="-12" dirty="0">
                <a:solidFill>
                  <a:srgbClr val="FF0000"/>
                </a:solidFill>
                <a:latin typeface="Arial"/>
              </a:rPr>
              <a:t> </a:t>
            </a:r>
            <a:r>
              <a:rPr lang="it-IT" sz="2950" b="0" strike="noStrike" spc="-1" dirty="0">
                <a:solidFill>
                  <a:srgbClr val="FF0000"/>
                </a:solidFill>
                <a:latin typeface="Arial"/>
              </a:rPr>
              <a:t>costituiscono</a:t>
            </a:r>
            <a:r>
              <a:rPr lang="it-IT" sz="2950" b="0" strike="noStrike" spc="-7" dirty="0">
                <a:solidFill>
                  <a:srgbClr val="FF0000"/>
                </a:solidFill>
                <a:latin typeface="Arial"/>
              </a:rPr>
              <a:t> </a:t>
            </a:r>
            <a:r>
              <a:rPr lang="it-IT" sz="2950" b="0" strike="noStrike" spc="-1" dirty="0">
                <a:solidFill>
                  <a:srgbClr val="FF0000"/>
                </a:solidFill>
                <a:latin typeface="Arial"/>
              </a:rPr>
              <a:t>disposizioni</a:t>
            </a:r>
            <a:r>
              <a:rPr lang="it-IT" sz="2950" b="0" strike="noStrike" spc="-12" dirty="0">
                <a:solidFill>
                  <a:srgbClr val="FF0000"/>
                </a:solidFill>
                <a:latin typeface="Arial"/>
              </a:rPr>
              <a:t> </a:t>
            </a:r>
            <a:r>
              <a:rPr lang="it-IT" sz="2950" b="0" strike="noStrike" spc="-1" dirty="0">
                <a:solidFill>
                  <a:srgbClr val="FF0000"/>
                </a:solidFill>
                <a:latin typeface="Arial"/>
              </a:rPr>
              <a:t>a</a:t>
            </a:r>
            <a:r>
              <a:rPr lang="it-IT" sz="2950" b="0" strike="noStrike" spc="-12" dirty="0">
                <a:solidFill>
                  <a:srgbClr val="FF0000"/>
                </a:solidFill>
                <a:latin typeface="Arial"/>
              </a:rPr>
              <a:t> </a:t>
            </a:r>
            <a:r>
              <a:rPr lang="it-IT" sz="2950" b="0" strike="noStrike" spc="-1" dirty="0">
                <a:solidFill>
                  <a:srgbClr val="FF0000"/>
                </a:solidFill>
                <a:latin typeface="Arial"/>
              </a:rPr>
              <a:t>carattere</a:t>
            </a:r>
            <a:r>
              <a:rPr lang="it-IT" sz="2950" b="0" strike="noStrike" spc="-7" dirty="0">
                <a:solidFill>
                  <a:srgbClr val="FF0000"/>
                </a:solidFill>
                <a:latin typeface="Arial"/>
              </a:rPr>
              <a:t> </a:t>
            </a:r>
            <a:r>
              <a:rPr lang="it-IT" sz="2950" b="0" strike="noStrike" spc="-12" dirty="0">
                <a:solidFill>
                  <a:srgbClr val="FF0000"/>
                </a:solidFill>
                <a:latin typeface="Arial"/>
              </a:rPr>
              <a:t>imperativo.</a:t>
            </a:r>
            <a:endParaRPr lang="it-IT" sz="2950" b="0" strike="noStrike" spc="-1" dirty="0">
              <a:solidFill>
                <a:srgbClr val="FF0000"/>
              </a:solidFill>
              <a:latin typeface="Arial"/>
            </a:endParaRPr>
          </a:p>
          <a:p>
            <a:pPr marL="220320" indent="-208080">
              <a:lnSpc>
                <a:spcPct val="100000"/>
              </a:lnSpc>
              <a:spcBef>
                <a:spcPts val="2475"/>
              </a:spcBef>
            </a:pPr>
            <a:r>
              <a:rPr lang="it-IT" sz="2950" b="1" strike="noStrike" spc="-52" dirty="0">
                <a:solidFill>
                  <a:srgbClr val="00623A"/>
                </a:solidFill>
                <a:latin typeface="Lufga"/>
              </a:rPr>
              <a:t>→</a:t>
            </a:r>
            <a:r>
              <a:rPr lang="it-IT" sz="2950" b="1" strike="noStrike" spc="-1" dirty="0">
                <a:solidFill>
                  <a:srgbClr val="00623A"/>
                </a:solidFill>
                <a:latin typeface="Lufga"/>
              </a:rPr>
              <a:t>	</a:t>
            </a:r>
            <a:r>
              <a:rPr lang="it-IT" sz="2950" b="0" strike="noStrike" spc="-1" dirty="0">
                <a:solidFill>
                  <a:srgbClr val="00623A"/>
                </a:solidFill>
                <a:latin typeface="Arial"/>
              </a:rPr>
              <a:t>Eventuali</a:t>
            </a:r>
            <a:r>
              <a:rPr lang="it-IT" sz="2950" b="0" strike="noStrike" spc="-21" dirty="0">
                <a:solidFill>
                  <a:srgbClr val="00623A"/>
                </a:solidFill>
                <a:latin typeface="Arial"/>
              </a:rPr>
              <a:t> </a:t>
            </a:r>
            <a:r>
              <a:rPr lang="it-IT" sz="2950" b="0" strike="noStrike" spc="-1" dirty="0">
                <a:solidFill>
                  <a:srgbClr val="00623A"/>
                </a:solidFill>
                <a:latin typeface="Arial"/>
              </a:rPr>
              <a:t>disposizioni</a:t>
            </a:r>
            <a:r>
              <a:rPr lang="it-IT" sz="2950" b="0" strike="noStrike" spc="-12" dirty="0">
                <a:solidFill>
                  <a:srgbClr val="00623A"/>
                </a:solidFill>
                <a:latin typeface="Arial"/>
              </a:rPr>
              <a:t> </a:t>
            </a:r>
            <a:r>
              <a:rPr lang="it-IT" sz="2950" b="0" strike="noStrike" spc="-1" dirty="0">
                <a:solidFill>
                  <a:srgbClr val="00623A"/>
                </a:solidFill>
                <a:latin typeface="Arial"/>
              </a:rPr>
              <a:t>di</a:t>
            </a:r>
            <a:r>
              <a:rPr lang="it-IT" sz="2950" b="0" strike="noStrike" spc="-15" dirty="0">
                <a:solidFill>
                  <a:srgbClr val="00623A"/>
                </a:solidFill>
                <a:latin typeface="Arial"/>
              </a:rPr>
              <a:t> </a:t>
            </a:r>
            <a:r>
              <a:rPr lang="it-IT" sz="2950" b="0" strike="noStrike" spc="-1" dirty="0">
                <a:solidFill>
                  <a:srgbClr val="00623A"/>
                </a:solidFill>
                <a:latin typeface="Arial"/>
              </a:rPr>
              <a:t>legge,</a:t>
            </a:r>
            <a:r>
              <a:rPr lang="it-IT" sz="2950" b="0" strike="noStrike" spc="-12" dirty="0">
                <a:solidFill>
                  <a:srgbClr val="00623A"/>
                </a:solidFill>
                <a:latin typeface="Arial"/>
              </a:rPr>
              <a:t> </a:t>
            </a:r>
            <a:r>
              <a:rPr lang="it-IT" sz="2950" b="0" strike="noStrike" spc="-1" dirty="0">
                <a:solidFill>
                  <a:srgbClr val="00623A"/>
                </a:solidFill>
                <a:latin typeface="Arial"/>
              </a:rPr>
              <a:t>regolamento</a:t>
            </a:r>
            <a:r>
              <a:rPr lang="it-IT" sz="2950" b="0" strike="noStrike" spc="-12" dirty="0">
                <a:solidFill>
                  <a:srgbClr val="00623A"/>
                </a:solidFill>
                <a:latin typeface="Arial"/>
              </a:rPr>
              <a:t> </a:t>
            </a:r>
            <a:r>
              <a:rPr lang="it-IT" sz="2950" b="0" strike="noStrike" spc="-1" dirty="0">
                <a:solidFill>
                  <a:srgbClr val="00623A"/>
                </a:solidFill>
                <a:latin typeface="Arial"/>
              </a:rPr>
              <a:t>o</a:t>
            </a:r>
            <a:r>
              <a:rPr lang="it-IT" sz="2950" b="0" strike="noStrike" spc="-12" dirty="0">
                <a:solidFill>
                  <a:srgbClr val="00623A"/>
                </a:solidFill>
                <a:latin typeface="Arial"/>
              </a:rPr>
              <a:t> </a:t>
            </a:r>
            <a:r>
              <a:rPr lang="it-IT" sz="2950" b="0" strike="noStrike" spc="-1" dirty="0">
                <a:solidFill>
                  <a:srgbClr val="00623A"/>
                </a:solidFill>
                <a:latin typeface="Arial"/>
              </a:rPr>
              <a:t>statuto,</a:t>
            </a:r>
            <a:r>
              <a:rPr lang="it-IT" sz="2950" b="0" strike="noStrike" spc="-12" dirty="0">
                <a:solidFill>
                  <a:srgbClr val="00623A"/>
                </a:solidFill>
                <a:latin typeface="Arial"/>
              </a:rPr>
              <a:t> </a:t>
            </a:r>
            <a:r>
              <a:rPr lang="it-IT" sz="2950" b="0" strike="noStrike" spc="-1" dirty="0">
                <a:solidFill>
                  <a:srgbClr val="00623A"/>
                </a:solidFill>
                <a:latin typeface="Arial"/>
              </a:rPr>
              <a:t>che</a:t>
            </a:r>
            <a:r>
              <a:rPr lang="it-IT" sz="2950" b="0" strike="noStrike" spc="-7" dirty="0">
                <a:solidFill>
                  <a:srgbClr val="00623A"/>
                </a:solidFill>
                <a:latin typeface="Arial"/>
              </a:rPr>
              <a:t> </a:t>
            </a:r>
            <a:r>
              <a:rPr lang="it-IT" sz="2950" b="0" strike="noStrike" spc="-1" dirty="0">
                <a:solidFill>
                  <a:srgbClr val="00623A"/>
                </a:solidFill>
                <a:latin typeface="Arial"/>
              </a:rPr>
              <a:t>introducano</a:t>
            </a:r>
            <a:r>
              <a:rPr lang="it-IT" sz="2950" b="0" strike="noStrike" spc="-15" dirty="0">
                <a:solidFill>
                  <a:srgbClr val="00623A"/>
                </a:solidFill>
                <a:latin typeface="Arial"/>
              </a:rPr>
              <a:t> </a:t>
            </a:r>
            <a:r>
              <a:rPr lang="it-IT" sz="2950" b="0" strike="noStrike" spc="-1" dirty="0">
                <a:solidFill>
                  <a:srgbClr val="00623A"/>
                </a:solidFill>
                <a:latin typeface="Arial"/>
              </a:rPr>
              <a:t>o</a:t>
            </a:r>
            <a:r>
              <a:rPr lang="it-IT" sz="2950" b="0" strike="noStrike" spc="-12" dirty="0">
                <a:solidFill>
                  <a:srgbClr val="00623A"/>
                </a:solidFill>
                <a:latin typeface="Arial"/>
              </a:rPr>
              <a:t> </a:t>
            </a:r>
            <a:r>
              <a:rPr lang="it-IT" sz="2950" b="0" strike="noStrike" spc="-1" dirty="0">
                <a:solidFill>
                  <a:srgbClr val="00623A"/>
                </a:solidFill>
                <a:latin typeface="Arial"/>
              </a:rPr>
              <a:t>che</a:t>
            </a:r>
            <a:r>
              <a:rPr lang="it-IT" sz="2950" b="0" strike="noStrike" spc="-7" dirty="0">
                <a:solidFill>
                  <a:srgbClr val="00623A"/>
                </a:solidFill>
                <a:latin typeface="Arial"/>
              </a:rPr>
              <a:t> </a:t>
            </a:r>
            <a:r>
              <a:rPr lang="it-IT" sz="2950" b="0" strike="noStrike" spc="-12" dirty="0">
                <a:solidFill>
                  <a:srgbClr val="00623A"/>
                </a:solidFill>
                <a:latin typeface="Arial"/>
              </a:rPr>
              <a:t>abbiano </a:t>
            </a:r>
            <a:r>
              <a:rPr lang="it-IT" sz="2950" b="0" strike="noStrike" spc="-1" dirty="0">
                <a:solidFill>
                  <a:srgbClr val="00623A"/>
                </a:solidFill>
                <a:latin typeface="Arial"/>
              </a:rPr>
              <a:t>introdotto</a:t>
            </a:r>
            <a:r>
              <a:rPr lang="it-IT" sz="2950" b="0" strike="noStrike" spc="-26" dirty="0">
                <a:solidFill>
                  <a:srgbClr val="00623A"/>
                </a:solidFill>
                <a:latin typeface="Arial"/>
              </a:rPr>
              <a:t> </a:t>
            </a:r>
            <a:r>
              <a:rPr lang="it-IT" sz="2950" b="0" strike="noStrike" spc="-1" dirty="0">
                <a:solidFill>
                  <a:srgbClr val="00623A"/>
                </a:solidFill>
                <a:latin typeface="Arial"/>
              </a:rPr>
              <a:t>discipline</a:t>
            </a:r>
            <a:r>
              <a:rPr lang="it-IT" sz="2950" b="0" strike="noStrike" spc="-21" dirty="0">
                <a:solidFill>
                  <a:srgbClr val="00623A"/>
                </a:solidFill>
                <a:latin typeface="Arial"/>
              </a:rPr>
              <a:t> </a:t>
            </a:r>
            <a:r>
              <a:rPr lang="it-IT" sz="2950" b="0" strike="noStrike" spc="-1" dirty="0">
                <a:solidFill>
                  <a:srgbClr val="00623A"/>
                </a:solidFill>
                <a:latin typeface="Arial"/>
              </a:rPr>
              <a:t>dei</a:t>
            </a:r>
            <a:r>
              <a:rPr lang="it-IT" sz="2950" b="0" strike="noStrike" spc="-21" dirty="0">
                <a:solidFill>
                  <a:srgbClr val="00623A"/>
                </a:solidFill>
                <a:latin typeface="Arial"/>
              </a:rPr>
              <a:t> </a:t>
            </a:r>
            <a:r>
              <a:rPr lang="it-IT" sz="2950" b="0" strike="noStrike" spc="-1" dirty="0">
                <a:solidFill>
                  <a:srgbClr val="00623A"/>
                </a:solidFill>
                <a:latin typeface="Arial"/>
              </a:rPr>
              <a:t>rapporti</a:t>
            </a:r>
            <a:r>
              <a:rPr lang="it-IT" sz="2950" b="0" strike="noStrike" spc="-21" dirty="0">
                <a:solidFill>
                  <a:srgbClr val="00623A"/>
                </a:solidFill>
                <a:latin typeface="Arial"/>
              </a:rPr>
              <a:t> </a:t>
            </a:r>
            <a:r>
              <a:rPr lang="it-IT" sz="2950" b="0" strike="noStrike" spc="-1" dirty="0">
                <a:solidFill>
                  <a:srgbClr val="00623A"/>
                </a:solidFill>
                <a:latin typeface="Arial"/>
              </a:rPr>
              <a:t>di</a:t>
            </a:r>
            <a:r>
              <a:rPr lang="it-IT" sz="2950" b="0" strike="noStrike" spc="-21" dirty="0">
                <a:solidFill>
                  <a:srgbClr val="00623A"/>
                </a:solidFill>
                <a:latin typeface="Arial"/>
              </a:rPr>
              <a:t> </a:t>
            </a:r>
            <a:r>
              <a:rPr lang="it-IT" sz="2950" b="0" strike="noStrike" spc="-1" dirty="0">
                <a:solidFill>
                  <a:srgbClr val="00623A"/>
                </a:solidFill>
                <a:latin typeface="Arial"/>
              </a:rPr>
              <a:t>lavoro</a:t>
            </a:r>
            <a:r>
              <a:rPr lang="it-IT" sz="2950" b="0" strike="noStrike" spc="-21" dirty="0">
                <a:solidFill>
                  <a:srgbClr val="00623A"/>
                </a:solidFill>
                <a:latin typeface="Arial"/>
              </a:rPr>
              <a:t> </a:t>
            </a:r>
            <a:r>
              <a:rPr lang="it-IT" sz="2950" b="0" strike="noStrike" spc="-1" dirty="0">
                <a:solidFill>
                  <a:srgbClr val="00623A"/>
                </a:solidFill>
                <a:latin typeface="Arial"/>
              </a:rPr>
              <a:t>la</a:t>
            </a:r>
            <a:r>
              <a:rPr lang="it-IT" sz="2950" b="0" strike="noStrike" spc="-26" dirty="0">
                <a:solidFill>
                  <a:srgbClr val="00623A"/>
                </a:solidFill>
                <a:latin typeface="Arial"/>
              </a:rPr>
              <a:t> </a:t>
            </a:r>
            <a:r>
              <a:rPr lang="it-IT" sz="2950" b="0" strike="noStrike" spc="-1" dirty="0">
                <a:solidFill>
                  <a:srgbClr val="00623A"/>
                </a:solidFill>
                <a:latin typeface="Arial"/>
              </a:rPr>
              <a:t>cui</a:t>
            </a:r>
            <a:r>
              <a:rPr lang="it-IT" sz="2950" b="0" strike="noStrike" spc="-15" dirty="0">
                <a:solidFill>
                  <a:srgbClr val="00623A"/>
                </a:solidFill>
                <a:latin typeface="Arial"/>
              </a:rPr>
              <a:t> </a:t>
            </a:r>
            <a:r>
              <a:rPr lang="it-IT" sz="2950" b="0" strike="noStrike" spc="-1" dirty="0">
                <a:solidFill>
                  <a:srgbClr val="00623A"/>
                </a:solidFill>
                <a:latin typeface="Arial"/>
              </a:rPr>
              <a:t>applicabilità</a:t>
            </a:r>
            <a:r>
              <a:rPr lang="it-IT" sz="2950" b="0" strike="noStrike" spc="-21" dirty="0">
                <a:solidFill>
                  <a:srgbClr val="00623A"/>
                </a:solidFill>
                <a:latin typeface="Arial"/>
              </a:rPr>
              <a:t> </a:t>
            </a:r>
            <a:r>
              <a:rPr lang="it-IT" sz="2950" b="0" strike="noStrike" spc="-1" dirty="0">
                <a:solidFill>
                  <a:srgbClr val="00623A"/>
                </a:solidFill>
                <a:latin typeface="Arial"/>
              </a:rPr>
              <a:t>sia</a:t>
            </a:r>
            <a:r>
              <a:rPr lang="it-IT" sz="2950" b="0" strike="noStrike" spc="-21" dirty="0">
                <a:solidFill>
                  <a:srgbClr val="00623A"/>
                </a:solidFill>
                <a:latin typeface="Arial"/>
              </a:rPr>
              <a:t> </a:t>
            </a:r>
            <a:r>
              <a:rPr lang="it-IT" sz="2950" b="0" strike="noStrike" spc="-1" dirty="0">
                <a:solidFill>
                  <a:srgbClr val="00623A"/>
                </a:solidFill>
                <a:latin typeface="Arial"/>
              </a:rPr>
              <a:t>limitata</a:t>
            </a:r>
            <a:r>
              <a:rPr lang="it-IT" sz="2950" b="0" strike="noStrike" spc="-21" dirty="0">
                <a:solidFill>
                  <a:srgbClr val="00623A"/>
                </a:solidFill>
                <a:latin typeface="Arial"/>
              </a:rPr>
              <a:t> </a:t>
            </a:r>
            <a:r>
              <a:rPr lang="it-IT" sz="2950" b="0" strike="noStrike" spc="-1" dirty="0">
                <a:solidFill>
                  <a:srgbClr val="00623A"/>
                </a:solidFill>
                <a:latin typeface="Arial"/>
              </a:rPr>
              <a:t>ai</a:t>
            </a:r>
            <a:r>
              <a:rPr lang="it-IT" sz="2950" b="0" strike="noStrike" spc="-21" dirty="0">
                <a:solidFill>
                  <a:srgbClr val="00623A"/>
                </a:solidFill>
                <a:latin typeface="Arial"/>
              </a:rPr>
              <a:t> </a:t>
            </a:r>
            <a:r>
              <a:rPr lang="it-IT" sz="2950" b="0" strike="noStrike" spc="-1" dirty="0">
                <a:solidFill>
                  <a:srgbClr val="00623A"/>
                </a:solidFill>
                <a:latin typeface="Arial"/>
              </a:rPr>
              <a:t>dipendenti</a:t>
            </a:r>
            <a:r>
              <a:rPr lang="it-IT" sz="2950" b="0" strike="noStrike" spc="-21" dirty="0">
                <a:solidFill>
                  <a:srgbClr val="00623A"/>
                </a:solidFill>
                <a:latin typeface="Arial"/>
              </a:rPr>
              <a:t> </a:t>
            </a:r>
            <a:r>
              <a:rPr lang="it-IT" sz="2950" b="0" strike="noStrike" spc="-12" dirty="0">
                <a:solidFill>
                  <a:srgbClr val="00623A"/>
                </a:solidFill>
                <a:latin typeface="Arial"/>
              </a:rPr>
              <a:t>delle </a:t>
            </a:r>
            <a:r>
              <a:rPr lang="it-IT" sz="2950" b="0" strike="noStrike" spc="-1" dirty="0">
                <a:solidFill>
                  <a:srgbClr val="00623A"/>
                </a:solidFill>
                <a:latin typeface="Arial"/>
              </a:rPr>
              <a:t>amministrazioni</a:t>
            </a:r>
            <a:r>
              <a:rPr lang="it-IT" sz="2950" b="0" strike="noStrike" spc="-26" dirty="0">
                <a:solidFill>
                  <a:srgbClr val="00623A"/>
                </a:solidFill>
                <a:latin typeface="Arial"/>
              </a:rPr>
              <a:t> </a:t>
            </a:r>
            <a:r>
              <a:rPr lang="it-IT" sz="2950" b="0" strike="noStrike" spc="-1" dirty="0">
                <a:solidFill>
                  <a:srgbClr val="00623A"/>
                </a:solidFill>
                <a:latin typeface="Arial"/>
              </a:rPr>
              <a:t>pubbliche,</a:t>
            </a:r>
            <a:r>
              <a:rPr lang="it-IT" sz="2950" b="0" strike="noStrike" spc="-26" dirty="0">
                <a:solidFill>
                  <a:srgbClr val="00623A"/>
                </a:solidFill>
                <a:latin typeface="Arial"/>
              </a:rPr>
              <a:t> </a:t>
            </a:r>
            <a:r>
              <a:rPr lang="it-IT" sz="2950" b="0" strike="noStrike" spc="-1" dirty="0">
                <a:solidFill>
                  <a:srgbClr val="00623A"/>
                </a:solidFill>
                <a:latin typeface="Arial"/>
              </a:rPr>
              <a:t>o</a:t>
            </a:r>
            <a:r>
              <a:rPr lang="it-IT" sz="2950" b="0" strike="noStrike" spc="-21" dirty="0">
                <a:solidFill>
                  <a:srgbClr val="00623A"/>
                </a:solidFill>
                <a:latin typeface="Arial"/>
              </a:rPr>
              <a:t> </a:t>
            </a:r>
            <a:r>
              <a:rPr lang="it-IT" sz="2950" b="0" strike="noStrike" spc="-1" dirty="0">
                <a:solidFill>
                  <a:srgbClr val="00623A"/>
                </a:solidFill>
                <a:latin typeface="Arial"/>
              </a:rPr>
              <a:t>a</a:t>
            </a:r>
            <a:r>
              <a:rPr lang="it-IT" sz="2950" b="0" strike="noStrike" spc="-26" dirty="0">
                <a:solidFill>
                  <a:srgbClr val="00623A"/>
                </a:solidFill>
                <a:latin typeface="Arial"/>
              </a:rPr>
              <a:t> </a:t>
            </a:r>
            <a:r>
              <a:rPr lang="it-IT" sz="2950" b="0" strike="noStrike" spc="-1" dirty="0">
                <a:solidFill>
                  <a:srgbClr val="00623A"/>
                </a:solidFill>
                <a:latin typeface="Arial"/>
              </a:rPr>
              <a:t>categorie</a:t>
            </a:r>
            <a:r>
              <a:rPr lang="it-IT" sz="2950" b="0" strike="noStrike" spc="-15" dirty="0">
                <a:solidFill>
                  <a:srgbClr val="00623A"/>
                </a:solidFill>
                <a:latin typeface="Arial"/>
              </a:rPr>
              <a:t> </a:t>
            </a:r>
            <a:r>
              <a:rPr lang="it-IT" sz="2950" b="0" strike="noStrike" spc="-1" dirty="0">
                <a:solidFill>
                  <a:srgbClr val="00623A"/>
                </a:solidFill>
                <a:latin typeface="Arial"/>
              </a:rPr>
              <a:t>di</a:t>
            </a:r>
            <a:r>
              <a:rPr lang="it-IT" sz="2950" b="0" strike="noStrike" spc="-26" dirty="0">
                <a:solidFill>
                  <a:srgbClr val="00623A"/>
                </a:solidFill>
                <a:latin typeface="Arial"/>
              </a:rPr>
              <a:t> </a:t>
            </a:r>
            <a:r>
              <a:rPr lang="it-IT" sz="2950" b="0" strike="noStrike" spc="-1" dirty="0">
                <a:solidFill>
                  <a:srgbClr val="00623A"/>
                </a:solidFill>
                <a:latin typeface="Arial"/>
              </a:rPr>
              <a:t>essi,</a:t>
            </a:r>
            <a:r>
              <a:rPr lang="it-IT" sz="2950" b="0" strike="noStrike" spc="-21" dirty="0">
                <a:solidFill>
                  <a:srgbClr val="00623A"/>
                </a:solidFill>
                <a:latin typeface="Arial"/>
              </a:rPr>
              <a:t> </a:t>
            </a:r>
            <a:r>
              <a:rPr lang="it-IT" sz="2950" b="0" strike="noStrike" spc="-1" dirty="0">
                <a:solidFill>
                  <a:srgbClr val="00623A"/>
                </a:solidFill>
                <a:latin typeface="Arial"/>
              </a:rPr>
              <a:t>possono</a:t>
            </a:r>
            <a:r>
              <a:rPr lang="it-IT" sz="2950" b="0" strike="noStrike" spc="-26" dirty="0">
                <a:solidFill>
                  <a:srgbClr val="00623A"/>
                </a:solidFill>
                <a:latin typeface="Arial"/>
              </a:rPr>
              <a:t> </a:t>
            </a:r>
            <a:r>
              <a:rPr lang="it-IT" sz="2950" b="0" strike="noStrike" spc="-1" dirty="0">
                <a:solidFill>
                  <a:srgbClr val="00623A"/>
                </a:solidFill>
                <a:latin typeface="Arial"/>
              </a:rPr>
              <a:t>essere</a:t>
            </a:r>
            <a:r>
              <a:rPr lang="it-IT" sz="2950" b="0" strike="noStrike" spc="-21" dirty="0">
                <a:solidFill>
                  <a:srgbClr val="00623A"/>
                </a:solidFill>
                <a:latin typeface="Arial"/>
              </a:rPr>
              <a:t> </a:t>
            </a:r>
            <a:r>
              <a:rPr lang="it-IT" sz="2950" b="0" strike="noStrike" spc="-1" dirty="0">
                <a:solidFill>
                  <a:srgbClr val="00623A"/>
                </a:solidFill>
                <a:latin typeface="Arial"/>
              </a:rPr>
              <a:t>derogate</a:t>
            </a:r>
            <a:r>
              <a:rPr lang="it-IT" sz="2950" b="0" strike="noStrike" spc="-26" dirty="0">
                <a:solidFill>
                  <a:srgbClr val="00623A"/>
                </a:solidFill>
                <a:latin typeface="Arial"/>
              </a:rPr>
              <a:t> </a:t>
            </a:r>
            <a:r>
              <a:rPr lang="it-IT" sz="2950" b="0" strike="noStrike" spc="-1" dirty="0">
                <a:solidFill>
                  <a:srgbClr val="00623A"/>
                </a:solidFill>
                <a:latin typeface="Arial"/>
              </a:rPr>
              <a:t>nelle</a:t>
            </a:r>
            <a:r>
              <a:rPr lang="it-IT" sz="2950" b="0" strike="noStrike" spc="-21" dirty="0">
                <a:solidFill>
                  <a:srgbClr val="00623A"/>
                </a:solidFill>
                <a:latin typeface="Arial"/>
              </a:rPr>
              <a:t> </a:t>
            </a:r>
            <a:r>
              <a:rPr lang="it-IT" sz="2950" b="0" strike="noStrike" spc="-12" dirty="0">
                <a:solidFill>
                  <a:srgbClr val="00623A"/>
                </a:solidFill>
                <a:latin typeface="Arial"/>
              </a:rPr>
              <a:t>materie </a:t>
            </a:r>
            <a:r>
              <a:rPr lang="it-IT" sz="2950" b="0" strike="noStrike" spc="-1" dirty="0">
                <a:solidFill>
                  <a:srgbClr val="00623A"/>
                </a:solidFill>
                <a:latin typeface="Arial"/>
              </a:rPr>
              <a:t>affidate</a:t>
            </a:r>
            <a:r>
              <a:rPr lang="it-IT" sz="2950" b="0" strike="noStrike" spc="-12" dirty="0">
                <a:solidFill>
                  <a:srgbClr val="00623A"/>
                </a:solidFill>
                <a:latin typeface="Arial"/>
              </a:rPr>
              <a:t> </a:t>
            </a:r>
            <a:r>
              <a:rPr lang="it-IT" sz="2950" b="0" strike="noStrike" spc="-1" dirty="0">
                <a:solidFill>
                  <a:srgbClr val="00623A"/>
                </a:solidFill>
                <a:latin typeface="Arial"/>
              </a:rPr>
              <a:t>alla</a:t>
            </a:r>
            <a:r>
              <a:rPr lang="it-IT" sz="2950" b="0" strike="noStrike" spc="-12" dirty="0">
                <a:solidFill>
                  <a:srgbClr val="00623A"/>
                </a:solidFill>
                <a:latin typeface="Arial"/>
              </a:rPr>
              <a:t> </a:t>
            </a:r>
            <a:r>
              <a:rPr lang="it-IT" sz="2950" b="0" strike="noStrike" spc="-1" dirty="0">
                <a:solidFill>
                  <a:srgbClr val="00623A"/>
                </a:solidFill>
                <a:latin typeface="Arial"/>
              </a:rPr>
              <a:t>contrattazione</a:t>
            </a:r>
            <a:r>
              <a:rPr lang="it-IT" sz="2950" b="0" strike="noStrike" spc="-7" dirty="0">
                <a:solidFill>
                  <a:srgbClr val="00623A"/>
                </a:solidFill>
                <a:latin typeface="Arial"/>
              </a:rPr>
              <a:t> </a:t>
            </a:r>
            <a:r>
              <a:rPr lang="it-IT" sz="2950" b="0" strike="noStrike" spc="-1" dirty="0">
                <a:solidFill>
                  <a:srgbClr val="00623A"/>
                </a:solidFill>
                <a:latin typeface="Arial"/>
              </a:rPr>
              <a:t>collettiva</a:t>
            </a:r>
            <a:r>
              <a:rPr lang="it-IT" sz="2950" b="0" strike="noStrike" spc="-7" dirty="0">
                <a:solidFill>
                  <a:srgbClr val="00623A"/>
                </a:solidFill>
                <a:latin typeface="Arial"/>
              </a:rPr>
              <a:t> </a:t>
            </a:r>
            <a:r>
              <a:rPr lang="it-IT" sz="2950" b="0" strike="noStrike" spc="-1" dirty="0">
                <a:solidFill>
                  <a:srgbClr val="00623A"/>
                </a:solidFill>
                <a:latin typeface="Arial"/>
              </a:rPr>
              <a:t>ai</a:t>
            </a:r>
            <a:r>
              <a:rPr lang="it-IT" sz="2950" b="0" strike="noStrike" spc="-12" dirty="0">
                <a:solidFill>
                  <a:srgbClr val="00623A"/>
                </a:solidFill>
                <a:latin typeface="Arial"/>
              </a:rPr>
              <a:t> </a:t>
            </a:r>
            <a:r>
              <a:rPr lang="it-IT" sz="2950" b="0" strike="noStrike" spc="-1" dirty="0">
                <a:solidFill>
                  <a:srgbClr val="00623A"/>
                </a:solidFill>
                <a:latin typeface="Arial"/>
              </a:rPr>
              <a:t>sensi</a:t>
            </a:r>
            <a:r>
              <a:rPr lang="it-IT" sz="2950" b="0" strike="noStrike" spc="-7" dirty="0">
                <a:solidFill>
                  <a:srgbClr val="00623A"/>
                </a:solidFill>
                <a:latin typeface="Arial"/>
              </a:rPr>
              <a:t> </a:t>
            </a:r>
            <a:r>
              <a:rPr lang="it-IT" sz="2950" b="0" strike="noStrike" spc="-1" dirty="0">
                <a:solidFill>
                  <a:srgbClr val="00623A"/>
                </a:solidFill>
                <a:latin typeface="Arial"/>
              </a:rPr>
              <a:t>dell’art.</a:t>
            </a:r>
            <a:r>
              <a:rPr lang="it-IT" sz="2950" b="0" strike="noStrike" spc="-7" dirty="0">
                <a:solidFill>
                  <a:srgbClr val="00623A"/>
                </a:solidFill>
                <a:latin typeface="Arial"/>
              </a:rPr>
              <a:t> </a:t>
            </a:r>
            <a:r>
              <a:rPr lang="it-IT" sz="2950" b="0" strike="noStrike" spc="-1" dirty="0">
                <a:solidFill>
                  <a:srgbClr val="00623A"/>
                </a:solidFill>
                <a:latin typeface="Arial"/>
              </a:rPr>
              <a:t>40,</a:t>
            </a:r>
            <a:r>
              <a:rPr lang="it-IT" sz="2950" b="0" strike="noStrike" spc="-12" dirty="0">
                <a:solidFill>
                  <a:srgbClr val="00623A"/>
                </a:solidFill>
                <a:latin typeface="Arial"/>
              </a:rPr>
              <a:t> </a:t>
            </a:r>
            <a:r>
              <a:rPr lang="it-IT" sz="2950" b="0" strike="noStrike" spc="-1" dirty="0">
                <a:solidFill>
                  <a:srgbClr val="00623A"/>
                </a:solidFill>
                <a:latin typeface="Arial"/>
              </a:rPr>
              <a:t>comma</a:t>
            </a:r>
            <a:r>
              <a:rPr lang="it-IT" sz="2950" b="0" strike="noStrike" spc="-7" dirty="0">
                <a:solidFill>
                  <a:srgbClr val="00623A"/>
                </a:solidFill>
                <a:latin typeface="Arial"/>
              </a:rPr>
              <a:t> </a:t>
            </a:r>
            <a:r>
              <a:rPr lang="it-IT" sz="2950" b="0" strike="noStrike" spc="-1" dirty="0">
                <a:solidFill>
                  <a:srgbClr val="00623A"/>
                </a:solidFill>
                <a:latin typeface="Arial"/>
              </a:rPr>
              <a:t>1,</a:t>
            </a:r>
            <a:r>
              <a:rPr lang="it-IT" sz="2950" b="0" strike="noStrike" spc="-12" dirty="0">
                <a:solidFill>
                  <a:srgbClr val="00623A"/>
                </a:solidFill>
                <a:latin typeface="Arial"/>
              </a:rPr>
              <a:t> </a:t>
            </a:r>
            <a:r>
              <a:rPr lang="it-IT" sz="2950" b="0" strike="noStrike" spc="-1" dirty="0">
                <a:solidFill>
                  <a:srgbClr val="00623A"/>
                </a:solidFill>
                <a:latin typeface="Arial"/>
              </a:rPr>
              <a:t>e</a:t>
            </a:r>
            <a:r>
              <a:rPr lang="it-IT" sz="2950" b="0" strike="noStrike" spc="-12" dirty="0">
                <a:solidFill>
                  <a:srgbClr val="00623A"/>
                </a:solidFill>
                <a:latin typeface="Arial"/>
              </a:rPr>
              <a:t> </a:t>
            </a:r>
            <a:r>
              <a:rPr lang="it-IT" sz="2950" b="0" strike="noStrike" spc="-1" dirty="0">
                <a:solidFill>
                  <a:srgbClr val="00623A"/>
                </a:solidFill>
                <a:latin typeface="Arial"/>
              </a:rPr>
              <a:t>nel</a:t>
            </a:r>
            <a:r>
              <a:rPr lang="it-IT" sz="2950" b="0" strike="noStrike" spc="-12" dirty="0">
                <a:solidFill>
                  <a:srgbClr val="00623A"/>
                </a:solidFill>
                <a:latin typeface="Arial"/>
              </a:rPr>
              <a:t> </a:t>
            </a:r>
            <a:r>
              <a:rPr lang="it-IT" sz="2950" b="0" strike="noStrike" spc="-1" dirty="0">
                <a:solidFill>
                  <a:srgbClr val="00623A"/>
                </a:solidFill>
                <a:latin typeface="Arial"/>
              </a:rPr>
              <a:t>rispetto</a:t>
            </a:r>
            <a:r>
              <a:rPr lang="it-IT" sz="2950" b="0" strike="noStrike" spc="-7" dirty="0">
                <a:solidFill>
                  <a:srgbClr val="00623A"/>
                </a:solidFill>
                <a:latin typeface="Arial"/>
              </a:rPr>
              <a:t> </a:t>
            </a:r>
            <a:r>
              <a:rPr lang="it-IT" sz="2950" b="0" strike="noStrike" spc="-1" dirty="0">
                <a:solidFill>
                  <a:srgbClr val="00623A"/>
                </a:solidFill>
                <a:latin typeface="Arial"/>
              </a:rPr>
              <a:t>dei</a:t>
            </a:r>
            <a:r>
              <a:rPr lang="it-IT" sz="2950" b="0" strike="noStrike" spc="-7" dirty="0">
                <a:solidFill>
                  <a:srgbClr val="00623A"/>
                </a:solidFill>
                <a:latin typeface="Arial"/>
              </a:rPr>
              <a:t> </a:t>
            </a:r>
            <a:r>
              <a:rPr lang="it-IT" sz="2950" b="0" strike="noStrike" spc="-12" dirty="0">
                <a:solidFill>
                  <a:srgbClr val="00623A"/>
                </a:solidFill>
                <a:latin typeface="Arial"/>
              </a:rPr>
              <a:t>principi </a:t>
            </a:r>
            <a:r>
              <a:rPr lang="it-IT" sz="2950" b="0" strike="noStrike" spc="-1" dirty="0">
                <a:solidFill>
                  <a:srgbClr val="00623A"/>
                </a:solidFill>
                <a:latin typeface="Arial"/>
              </a:rPr>
              <a:t>stabiliti</a:t>
            </a:r>
            <a:r>
              <a:rPr lang="it-IT" sz="2950" b="0" strike="noStrike" spc="-21" dirty="0">
                <a:solidFill>
                  <a:srgbClr val="00623A"/>
                </a:solidFill>
                <a:latin typeface="Arial"/>
              </a:rPr>
              <a:t> </a:t>
            </a:r>
            <a:r>
              <a:rPr lang="it-IT" sz="2950" b="0" strike="noStrike" spc="-1" dirty="0">
                <a:solidFill>
                  <a:srgbClr val="00623A"/>
                </a:solidFill>
                <a:latin typeface="Arial"/>
              </a:rPr>
              <a:t>dal</a:t>
            </a:r>
            <a:r>
              <a:rPr lang="it-IT" sz="2950" b="0" strike="noStrike" spc="-12" dirty="0">
                <a:solidFill>
                  <a:srgbClr val="00623A"/>
                </a:solidFill>
                <a:latin typeface="Arial"/>
              </a:rPr>
              <a:t> </a:t>
            </a:r>
            <a:r>
              <a:rPr lang="it-IT" sz="2950" b="0" strike="noStrike" spc="-1" dirty="0">
                <a:solidFill>
                  <a:srgbClr val="00623A"/>
                </a:solidFill>
                <a:latin typeface="Arial"/>
              </a:rPr>
              <a:t>presente</a:t>
            </a:r>
            <a:r>
              <a:rPr lang="it-IT" sz="2950" b="0" strike="noStrike" spc="-15" dirty="0">
                <a:solidFill>
                  <a:srgbClr val="00623A"/>
                </a:solidFill>
                <a:latin typeface="Arial"/>
              </a:rPr>
              <a:t> </a:t>
            </a:r>
            <a:r>
              <a:rPr lang="it-IT" sz="2950" b="0" strike="noStrike" spc="-1" dirty="0">
                <a:solidFill>
                  <a:srgbClr val="00623A"/>
                </a:solidFill>
                <a:latin typeface="Arial"/>
              </a:rPr>
              <a:t>decreto</a:t>
            </a:r>
            <a:r>
              <a:rPr lang="it-IT" sz="2950" b="0" strike="noStrike" spc="-12" dirty="0">
                <a:solidFill>
                  <a:srgbClr val="00623A"/>
                </a:solidFill>
                <a:latin typeface="Arial"/>
              </a:rPr>
              <a:t> </a:t>
            </a:r>
            <a:r>
              <a:rPr lang="it-IT" sz="2950" b="0" strike="noStrike" spc="-1" dirty="0">
                <a:solidFill>
                  <a:srgbClr val="00623A"/>
                </a:solidFill>
                <a:latin typeface="Arial"/>
              </a:rPr>
              <a:t>,</a:t>
            </a:r>
            <a:r>
              <a:rPr lang="it-IT" sz="2950" b="0" strike="noStrike" spc="-7" dirty="0">
                <a:solidFill>
                  <a:srgbClr val="00623A"/>
                </a:solidFill>
                <a:latin typeface="Arial"/>
              </a:rPr>
              <a:t> </a:t>
            </a:r>
            <a:r>
              <a:rPr lang="it-IT" sz="2950" b="0" strike="noStrike" spc="-1" dirty="0">
                <a:solidFill>
                  <a:srgbClr val="00623A"/>
                </a:solidFill>
                <a:latin typeface="Arial"/>
              </a:rPr>
              <a:t>da</a:t>
            </a:r>
            <a:r>
              <a:rPr lang="it-IT" sz="2950" b="0" strike="noStrike" spc="-15" dirty="0">
                <a:solidFill>
                  <a:srgbClr val="00623A"/>
                </a:solidFill>
                <a:latin typeface="Arial"/>
              </a:rPr>
              <a:t> </a:t>
            </a:r>
            <a:r>
              <a:rPr lang="it-IT" sz="2950" b="0" strike="noStrike" spc="-1" dirty="0">
                <a:solidFill>
                  <a:srgbClr val="00623A"/>
                </a:solidFill>
                <a:latin typeface="Arial"/>
              </a:rPr>
              <a:t>successivi</a:t>
            </a:r>
            <a:r>
              <a:rPr lang="it-IT" sz="2950" b="0" strike="noStrike" spc="-7" dirty="0">
                <a:solidFill>
                  <a:srgbClr val="00623A"/>
                </a:solidFill>
                <a:latin typeface="Arial"/>
              </a:rPr>
              <a:t> </a:t>
            </a:r>
            <a:r>
              <a:rPr lang="it-IT" sz="2950" b="0" strike="noStrike" spc="-1" dirty="0">
                <a:solidFill>
                  <a:srgbClr val="00623A"/>
                </a:solidFill>
                <a:latin typeface="Arial"/>
              </a:rPr>
              <a:t>contratti</a:t>
            </a:r>
            <a:r>
              <a:rPr lang="it-IT" sz="2950" b="0" strike="noStrike" spc="-7" dirty="0">
                <a:solidFill>
                  <a:srgbClr val="00623A"/>
                </a:solidFill>
                <a:latin typeface="Arial"/>
              </a:rPr>
              <a:t> </a:t>
            </a:r>
            <a:r>
              <a:rPr lang="it-IT" sz="2950" b="0" strike="noStrike" spc="-1" dirty="0">
                <a:solidFill>
                  <a:srgbClr val="00623A"/>
                </a:solidFill>
                <a:latin typeface="Arial"/>
              </a:rPr>
              <a:t>o</a:t>
            </a:r>
            <a:r>
              <a:rPr lang="it-IT" sz="2950" b="0" strike="noStrike" spc="-15" dirty="0">
                <a:solidFill>
                  <a:srgbClr val="00623A"/>
                </a:solidFill>
                <a:latin typeface="Arial"/>
              </a:rPr>
              <a:t> </a:t>
            </a:r>
            <a:r>
              <a:rPr lang="it-IT" sz="2950" b="0" strike="noStrike" spc="-1" dirty="0">
                <a:solidFill>
                  <a:srgbClr val="00623A"/>
                </a:solidFill>
                <a:latin typeface="Arial"/>
              </a:rPr>
              <a:t>accordi</a:t>
            </a:r>
            <a:r>
              <a:rPr lang="it-IT" sz="2950" b="0" strike="noStrike" spc="-12" dirty="0">
                <a:solidFill>
                  <a:srgbClr val="00623A"/>
                </a:solidFill>
                <a:latin typeface="Arial"/>
              </a:rPr>
              <a:t> </a:t>
            </a:r>
            <a:r>
              <a:rPr lang="it-IT" sz="2950" b="0" strike="noStrike" spc="-1" dirty="0">
                <a:solidFill>
                  <a:srgbClr val="00623A"/>
                </a:solidFill>
                <a:latin typeface="Arial"/>
              </a:rPr>
              <a:t>collettivi</a:t>
            </a:r>
            <a:r>
              <a:rPr lang="it-IT" sz="2950" b="0" strike="noStrike" spc="-7" dirty="0">
                <a:solidFill>
                  <a:srgbClr val="00623A"/>
                </a:solidFill>
                <a:latin typeface="Arial"/>
              </a:rPr>
              <a:t> </a:t>
            </a:r>
            <a:r>
              <a:rPr lang="it-IT" sz="2950" b="0" strike="noStrike" spc="-1" dirty="0">
                <a:solidFill>
                  <a:srgbClr val="00623A"/>
                </a:solidFill>
                <a:latin typeface="Arial"/>
              </a:rPr>
              <a:t>nazionali</a:t>
            </a:r>
            <a:r>
              <a:rPr lang="it-IT" sz="2950" b="0" strike="noStrike" spc="-15" dirty="0">
                <a:solidFill>
                  <a:srgbClr val="00623A"/>
                </a:solidFill>
                <a:latin typeface="Arial"/>
              </a:rPr>
              <a:t> </a:t>
            </a:r>
            <a:r>
              <a:rPr lang="it-IT" sz="2950" b="0" strike="noStrike" spc="-1" dirty="0">
                <a:solidFill>
                  <a:srgbClr val="00623A"/>
                </a:solidFill>
                <a:latin typeface="Arial"/>
              </a:rPr>
              <a:t>e,</a:t>
            </a:r>
            <a:r>
              <a:rPr lang="it-IT" sz="2950" b="0" strike="noStrike" spc="-12" dirty="0">
                <a:solidFill>
                  <a:srgbClr val="00623A"/>
                </a:solidFill>
                <a:latin typeface="Arial"/>
              </a:rPr>
              <a:t> </a:t>
            </a:r>
            <a:r>
              <a:rPr lang="it-IT" sz="2950" b="0" strike="noStrike" spc="-1" dirty="0">
                <a:solidFill>
                  <a:srgbClr val="00623A"/>
                </a:solidFill>
                <a:latin typeface="Arial"/>
              </a:rPr>
              <a:t>per</a:t>
            </a:r>
            <a:r>
              <a:rPr lang="it-IT" sz="2950" b="0" strike="noStrike" spc="-12" dirty="0">
                <a:solidFill>
                  <a:srgbClr val="00623A"/>
                </a:solidFill>
                <a:latin typeface="Arial"/>
              </a:rPr>
              <a:t> </a:t>
            </a:r>
            <a:r>
              <a:rPr lang="it-IT" sz="2950" b="0" strike="noStrike" spc="-26" dirty="0">
                <a:solidFill>
                  <a:srgbClr val="00623A"/>
                </a:solidFill>
                <a:latin typeface="Arial"/>
              </a:rPr>
              <a:t>la </a:t>
            </a:r>
            <a:r>
              <a:rPr lang="it-IT" sz="2950" b="0" strike="noStrike" spc="-1" dirty="0">
                <a:solidFill>
                  <a:srgbClr val="00623A"/>
                </a:solidFill>
                <a:latin typeface="Arial"/>
              </a:rPr>
              <a:t>parte</a:t>
            </a:r>
            <a:r>
              <a:rPr lang="it-IT" sz="2950" b="0" strike="noStrike" spc="-32" dirty="0">
                <a:solidFill>
                  <a:srgbClr val="00623A"/>
                </a:solidFill>
                <a:latin typeface="Arial"/>
              </a:rPr>
              <a:t> </a:t>
            </a:r>
            <a:r>
              <a:rPr lang="it-IT" sz="2950" b="0" strike="noStrike" spc="-1" dirty="0">
                <a:solidFill>
                  <a:srgbClr val="00623A"/>
                </a:solidFill>
                <a:latin typeface="Arial"/>
              </a:rPr>
              <a:t>derogata,</a:t>
            </a:r>
            <a:r>
              <a:rPr lang="it-IT" sz="2950" b="0" strike="noStrike" spc="-26" dirty="0">
                <a:solidFill>
                  <a:srgbClr val="00623A"/>
                </a:solidFill>
                <a:latin typeface="Arial"/>
              </a:rPr>
              <a:t> </a:t>
            </a:r>
            <a:r>
              <a:rPr lang="it-IT" sz="2950" b="0" strike="noStrike" spc="-1" dirty="0">
                <a:solidFill>
                  <a:srgbClr val="00623A"/>
                </a:solidFill>
                <a:latin typeface="Arial"/>
              </a:rPr>
              <a:t>non</a:t>
            </a:r>
            <a:r>
              <a:rPr lang="it-IT" sz="2950" b="0" strike="noStrike" spc="-26" dirty="0">
                <a:solidFill>
                  <a:srgbClr val="00623A"/>
                </a:solidFill>
                <a:latin typeface="Arial"/>
              </a:rPr>
              <a:t> </a:t>
            </a:r>
            <a:r>
              <a:rPr lang="it-IT" sz="2950" b="0" strike="noStrike" spc="-1" dirty="0">
                <a:solidFill>
                  <a:srgbClr val="00623A"/>
                </a:solidFill>
                <a:latin typeface="Arial"/>
              </a:rPr>
              <a:t>sono</a:t>
            </a:r>
            <a:r>
              <a:rPr lang="it-IT" sz="2950" b="0" strike="noStrike" spc="-21" dirty="0">
                <a:solidFill>
                  <a:srgbClr val="00623A"/>
                </a:solidFill>
                <a:latin typeface="Arial"/>
              </a:rPr>
              <a:t> </a:t>
            </a:r>
            <a:r>
              <a:rPr lang="it-IT" sz="2950" b="0" strike="noStrike" spc="-1" dirty="0">
                <a:solidFill>
                  <a:srgbClr val="00623A"/>
                </a:solidFill>
                <a:latin typeface="Arial"/>
              </a:rPr>
              <a:t>ulteriormente</a:t>
            </a:r>
            <a:r>
              <a:rPr lang="it-IT" sz="2950" b="0" strike="noStrike" spc="-26" dirty="0">
                <a:solidFill>
                  <a:srgbClr val="00623A"/>
                </a:solidFill>
                <a:latin typeface="Arial"/>
              </a:rPr>
              <a:t> </a:t>
            </a:r>
            <a:r>
              <a:rPr lang="it-IT" sz="2950" b="0" strike="noStrike" spc="-12" dirty="0">
                <a:solidFill>
                  <a:srgbClr val="00623A"/>
                </a:solidFill>
                <a:latin typeface="Arial"/>
              </a:rPr>
              <a:t>applicabili.</a:t>
            </a:r>
            <a:endParaRPr lang="it-IT" sz="2950" b="0" strike="noStrike" spc="-1" dirty="0">
              <a:latin typeface="Arial"/>
            </a:endParaRPr>
          </a:p>
        </p:txBody>
      </p:sp>
      <p:sp>
        <p:nvSpPr>
          <p:cNvPr id="251" name="CustomShape 2"/>
          <p:cNvSpPr/>
          <p:nvPr/>
        </p:nvSpPr>
        <p:spPr>
          <a:xfrm>
            <a:off x="1176480" y="10582920"/>
            <a:ext cx="263880" cy="31716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marL="38160">
              <a:lnSpc>
                <a:spcPts val="2494"/>
              </a:lnSpc>
            </a:pPr>
            <a:fld id="{843C2BA6-B8BC-4B15-B2AF-15B751FDCD8D}" type="slidenum">
              <a:rPr lang="it-IT" sz="2450" b="1" i="1" strike="noStrike" spc="9">
                <a:solidFill>
                  <a:srgbClr val="09603C"/>
                </a:solidFill>
                <a:latin typeface="Helvetica-BoldOblique"/>
              </a:rPr>
              <a:pPr marL="38160">
                <a:lnSpc>
                  <a:spcPts val="2494"/>
                </a:lnSpc>
              </a:pPr>
              <a:t>10</a:t>
            </a:fld>
            <a:endParaRPr lang="it-IT" sz="2450" b="0" strike="noStrike" spc="-1">
              <a:latin typeface="Arial"/>
            </a:endParaRPr>
          </a:p>
        </p:txBody>
      </p:sp>
      <p:sp>
        <p:nvSpPr>
          <p:cNvPr id="252" name="TextShape 3"/>
          <p:cNvSpPr txBox="1"/>
          <p:nvPr/>
        </p:nvSpPr>
        <p:spPr>
          <a:xfrm>
            <a:off x="2081520" y="1086840"/>
            <a:ext cx="15243338" cy="774107"/>
          </a:xfrm>
          <a:prstGeom prst="rect">
            <a:avLst/>
          </a:prstGeom>
          <a:noFill/>
          <a:ln>
            <a:noFill/>
          </a:ln>
        </p:spPr>
        <p:txBody>
          <a:bodyPr wrap="square" lIns="0" tIns="12240" rIns="0" bIns="0">
            <a:spAutoFit/>
          </a:bodyPr>
          <a:lstStyle/>
          <a:p>
            <a:pPr marL="12600" algn="ctr">
              <a:lnSpc>
                <a:spcPct val="100000"/>
              </a:lnSpc>
              <a:spcBef>
                <a:spcPts val="96"/>
              </a:spcBef>
            </a:pPr>
            <a:r>
              <a:rPr lang="it-IT" sz="4950" b="1" strike="noStrike" spc="-12" dirty="0">
                <a:solidFill>
                  <a:srgbClr val="FF0000"/>
                </a:solidFill>
                <a:latin typeface="Arial"/>
              </a:rPr>
              <a:t>FONTI:</a:t>
            </a:r>
            <a:r>
              <a:rPr lang="it-IT" sz="4950" b="1" strike="noStrike" spc="-316" dirty="0">
                <a:solidFill>
                  <a:srgbClr val="FF0000"/>
                </a:solidFill>
                <a:latin typeface="Arial"/>
              </a:rPr>
              <a:t> </a:t>
            </a:r>
            <a:r>
              <a:rPr lang="it-IT" sz="4950" b="1" strike="noStrike" spc="12" dirty="0">
                <a:solidFill>
                  <a:srgbClr val="FF0000"/>
                </a:solidFill>
                <a:latin typeface="Arial"/>
              </a:rPr>
              <a:t>AR</a:t>
            </a:r>
            <a:r>
              <a:rPr lang="it-IT" sz="4950" b="1" strike="noStrike" spc="-537" dirty="0">
                <a:solidFill>
                  <a:srgbClr val="FF0000"/>
                </a:solidFill>
                <a:latin typeface="Arial"/>
              </a:rPr>
              <a:t>T</a:t>
            </a:r>
            <a:r>
              <a:rPr lang="it-IT" sz="4950" b="1" strike="noStrike" spc="24" dirty="0">
                <a:solidFill>
                  <a:srgbClr val="FF0000"/>
                </a:solidFill>
                <a:latin typeface="Arial"/>
              </a:rPr>
              <a:t>.</a:t>
            </a:r>
            <a:r>
              <a:rPr lang="it-IT" sz="4950" b="1" strike="noStrike" spc="-151" dirty="0">
                <a:solidFill>
                  <a:srgbClr val="FF0000"/>
                </a:solidFill>
                <a:latin typeface="Arial"/>
              </a:rPr>
              <a:t> </a:t>
            </a:r>
            <a:r>
              <a:rPr lang="it-IT" sz="4950" b="1" strike="noStrike" spc="-1" dirty="0">
                <a:solidFill>
                  <a:srgbClr val="FF0000"/>
                </a:solidFill>
                <a:latin typeface="Arial"/>
              </a:rPr>
              <a:t>2.2</a:t>
            </a:r>
            <a:r>
              <a:rPr lang="it-IT" sz="4950" b="1" strike="noStrike" spc="-151" dirty="0">
                <a:solidFill>
                  <a:srgbClr val="FF0000"/>
                </a:solidFill>
                <a:latin typeface="Arial"/>
              </a:rPr>
              <a:t> </a:t>
            </a:r>
            <a:r>
              <a:rPr lang="it-IT" sz="4950" b="1" strike="noStrike" spc="-1" dirty="0" err="1">
                <a:solidFill>
                  <a:srgbClr val="FF0000"/>
                </a:solidFill>
                <a:latin typeface="Arial"/>
              </a:rPr>
              <a:t>D.LGS.</a:t>
            </a:r>
            <a:r>
              <a:rPr lang="it-IT" sz="4950" b="1" strike="noStrike" spc="-151" dirty="0">
                <a:solidFill>
                  <a:srgbClr val="FF0000"/>
                </a:solidFill>
                <a:latin typeface="Arial"/>
              </a:rPr>
              <a:t> </a:t>
            </a:r>
            <a:r>
              <a:rPr lang="it-IT" sz="4950" b="1" strike="noStrike" spc="-12" dirty="0">
                <a:solidFill>
                  <a:srgbClr val="FF0000"/>
                </a:solidFill>
                <a:latin typeface="Arial"/>
              </a:rPr>
              <a:t>165/2001</a:t>
            </a:r>
            <a:endParaRPr lang="it-IT" sz="4950" b="0" strike="noStrike" spc="-1" dirty="0">
              <a:solidFill>
                <a:srgbClr val="FF0000"/>
              </a:solidFill>
              <a:latin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CustomShape 1"/>
          <p:cNvSpPr/>
          <p:nvPr/>
        </p:nvSpPr>
        <p:spPr>
          <a:xfrm>
            <a:off x="2081520" y="3475440"/>
            <a:ext cx="15881760" cy="5136840"/>
          </a:xfrm>
          <a:prstGeom prst="rect">
            <a:avLst/>
          </a:prstGeom>
          <a:noFill/>
          <a:ln>
            <a:noFill/>
          </a:ln>
        </p:spPr>
        <p:style>
          <a:lnRef idx="0">
            <a:scrgbClr r="0" g="0" b="0"/>
          </a:lnRef>
          <a:fillRef idx="0">
            <a:scrgbClr r="0" g="0" b="0"/>
          </a:fillRef>
          <a:effectRef idx="0">
            <a:scrgbClr r="0" g="0" b="0"/>
          </a:effectRef>
          <a:fontRef idx="minor"/>
        </p:style>
        <p:txBody>
          <a:bodyPr lIns="0" tIns="12240" rIns="0" bIns="0">
            <a:spAutoFit/>
          </a:bodyPr>
          <a:lstStyle/>
          <a:p>
            <a:pPr marL="220320" indent="-208080">
              <a:lnSpc>
                <a:spcPct val="100000"/>
              </a:lnSpc>
              <a:spcBef>
                <a:spcPts val="96"/>
              </a:spcBef>
            </a:pPr>
            <a:r>
              <a:rPr lang="it-IT" sz="2950" b="1" strike="noStrike" spc="-52">
                <a:solidFill>
                  <a:srgbClr val="00623A"/>
                </a:solidFill>
                <a:latin typeface="Lufga"/>
              </a:rPr>
              <a:t>→</a:t>
            </a:r>
            <a:r>
              <a:rPr lang="it-IT" sz="2950" b="1" strike="noStrike" spc="-1">
                <a:solidFill>
                  <a:srgbClr val="00623A"/>
                </a:solidFill>
                <a:latin typeface="Lufga"/>
              </a:rPr>
              <a:t>	</a:t>
            </a:r>
            <a:r>
              <a:rPr lang="it-IT" sz="2950" b="0" strike="noStrike" spc="-1">
                <a:solidFill>
                  <a:srgbClr val="00623A"/>
                </a:solidFill>
                <a:latin typeface="Arial"/>
              </a:rPr>
              <a:t>1.</a:t>
            </a:r>
            <a:r>
              <a:rPr lang="it-IT" sz="2950" b="0" strike="noStrike" spc="-12">
                <a:solidFill>
                  <a:srgbClr val="00623A"/>
                </a:solidFill>
                <a:latin typeface="Arial"/>
              </a:rPr>
              <a:t> </a:t>
            </a:r>
            <a:r>
              <a:rPr lang="it-IT" sz="2950" b="0" strike="noStrike" spc="-1">
                <a:solidFill>
                  <a:srgbClr val="00623A"/>
                </a:solidFill>
                <a:latin typeface="Arial"/>
              </a:rPr>
              <a:t>La</a:t>
            </a:r>
            <a:r>
              <a:rPr lang="it-IT" sz="2950" b="0" strike="noStrike" spc="-7">
                <a:solidFill>
                  <a:srgbClr val="00623A"/>
                </a:solidFill>
                <a:latin typeface="Arial"/>
              </a:rPr>
              <a:t> </a:t>
            </a:r>
            <a:r>
              <a:rPr lang="it-IT" sz="2950" b="0" strike="noStrike" spc="-1">
                <a:solidFill>
                  <a:srgbClr val="00623A"/>
                </a:solidFill>
                <a:latin typeface="Arial"/>
              </a:rPr>
              <a:t>contrattazione</a:t>
            </a:r>
            <a:r>
              <a:rPr lang="it-IT" sz="2950" b="0" strike="noStrike" spc="-7">
                <a:solidFill>
                  <a:srgbClr val="00623A"/>
                </a:solidFill>
                <a:latin typeface="Arial"/>
              </a:rPr>
              <a:t> </a:t>
            </a:r>
            <a:r>
              <a:rPr lang="it-IT" sz="2950" b="0" strike="noStrike" spc="-1">
                <a:solidFill>
                  <a:srgbClr val="00623A"/>
                </a:solidFill>
                <a:latin typeface="Arial"/>
              </a:rPr>
              <a:t>collettiva</a:t>
            </a:r>
            <a:r>
              <a:rPr lang="it-IT" sz="2950" b="0" strike="noStrike" spc="4">
                <a:solidFill>
                  <a:srgbClr val="00623A"/>
                </a:solidFill>
                <a:latin typeface="Arial"/>
              </a:rPr>
              <a:t> </a:t>
            </a:r>
            <a:r>
              <a:rPr lang="it-IT" sz="2950" b="0" strike="noStrike" spc="-1">
                <a:solidFill>
                  <a:srgbClr val="00623A"/>
                </a:solidFill>
                <a:latin typeface="Arial"/>
              </a:rPr>
              <a:t>disciplina</a:t>
            </a:r>
            <a:r>
              <a:rPr lang="it-IT" sz="2950" b="0" strike="noStrike" spc="-12">
                <a:solidFill>
                  <a:srgbClr val="00623A"/>
                </a:solidFill>
                <a:latin typeface="Arial"/>
              </a:rPr>
              <a:t> </a:t>
            </a:r>
            <a:r>
              <a:rPr lang="it-IT" sz="2950" b="0" strike="noStrike" spc="-1">
                <a:solidFill>
                  <a:srgbClr val="00623A"/>
                </a:solidFill>
                <a:latin typeface="Arial"/>
              </a:rPr>
              <a:t>il</a:t>
            </a:r>
            <a:r>
              <a:rPr lang="it-IT" sz="2950" b="0" strike="noStrike" spc="-12">
                <a:solidFill>
                  <a:srgbClr val="00623A"/>
                </a:solidFill>
                <a:latin typeface="Arial"/>
              </a:rPr>
              <a:t> </a:t>
            </a:r>
            <a:r>
              <a:rPr lang="it-IT" sz="2950" b="0" strike="noStrike" spc="-1">
                <a:solidFill>
                  <a:srgbClr val="00623A"/>
                </a:solidFill>
                <a:latin typeface="Arial"/>
              </a:rPr>
              <a:t>rapporto</a:t>
            </a:r>
            <a:r>
              <a:rPr lang="it-IT" sz="2950" b="0" strike="noStrike" spc="4">
                <a:solidFill>
                  <a:srgbClr val="00623A"/>
                </a:solidFill>
                <a:latin typeface="Arial"/>
              </a:rPr>
              <a:t> </a:t>
            </a:r>
            <a:r>
              <a:rPr lang="it-IT" sz="2950" b="0" strike="noStrike" spc="-1">
                <a:solidFill>
                  <a:srgbClr val="00623A"/>
                </a:solidFill>
                <a:latin typeface="Arial"/>
              </a:rPr>
              <a:t>di</a:t>
            </a:r>
            <a:r>
              <a:rPr lang="it-IT" sz="2950" b="0" strike="noStrike" spc="-12">
                <a:solidFill>
                  <a:srgbClr val="00623A"/>
                </a:solidFill>
                <a:latin typeface="Arial"/>
              </a:rPr>
              <a:t> </a:t>
            </a:r>
            <a:r>
              <a:rPr lang="it-IT" sz="2950" b="0" strike="noStrike" spc="-1">
                <a:solidFill>
                  <a:srgbClr val="00623A"/>
                </a:solidFill>
                <a:latin typeface="Arial"/>
              </a:rPr>
              <a:t>lavoro</a:t>
            </a:r>
            <a:r>
              <a:rPr lang="it-IT" sz="2950" b="0" strike="noStrike" spc="-12">
                <a:solidFill>
                  <a:srgbClr val="00623A"/>
                </a:solidFill>
                <a:latin typeface="Arial"/>
              </a:rPr>
              <a:t> </a:t>
            </a:r>
            <a:r>
              <a:rPr lang="it-IT" sz="2950" b="0" strike="noStrike" spc="-1">
                <a:solidFill>
                  <a:srgbClr val="00623A"/>
                </a:solidFill>
                <a:latin typeface="Arial"/>
              </a:rPr>
              <a:t>e</a:t>
            </a:r>
            <a:r>
              <a:rPr lang="it-IT" sz="2950" b="0" strike="noStrike" spc="-7">
                <a:solidFill>
                  <a:srgbClr val="00623A"/>
                </a:solidFill>
                <a:latin typeface="Arial"/>
              </a:rPr>
              <a:t> </a:t>
            </a:r>
            <a:r>
              <a:rPr lang="it-IT" sz="2950" b="0" strike="noStrike" spc="-1">
                <a:solidFill>
                  <a:srgbClr val="00623A"/>
                </a:solidFill>
                <a:latin typeface="Arial"/>
              </a:rPr>
              <a:t>le</a:t>
            </a:r>
            <a:r>
              <a:rPr lang="it-IT" sz="2950" b="0" strike="noStrike" spc="-7">
                <a:solidFill>
                  <a:srgbClr val="00623A"/>
                </a:solidFill>
                <a:latin typeface="Arial"/>
              </a:rPr>
              <a:t> </a:t>
            </a:r>
            <a:r>
              <a:rPr lang="it-IT" sz="2950" b="0" strike="noStrike" spc="-1">
                <a:solidFill>
                  <a:srgbClr val="00623A"/>
                </a:solidFill>
                <a:latin typeface="Arial"/>
              </a:rPr>
              <a:t>relazioni</a:t>
            </a:r>
            <a:r>
              <a:rPr lang="it-IT" sz="2950" b="0" strike="noStrike" spc="-7">
                <a:solidFill>
                  <a:srgbClr val="00623A"/>
                </a:solidFill>
                <a:latin typeface="Arial"/>
              </a:rPr>
              <a:t> </a:t>
            </a:r>
            <a:r>
              <a:rPr lang="it-IT" sz="2950" b="0" strike="noStrike" spc="-1">
                <a:solidFill>
                  <a:srgbClr val="00623A"/>
                </a:solidFill>
                <a:latin typeface="Arial"/>
              </a:rPr>
              <a:t>sindacali e</a:t>
            </a:r>
            <a:r>
              <a:rPr lang="it-IT" sz="2950" b="0" strike="noStrike" spc="-7">
                <a:solidFill>
                  <a:srgbClr val="00623A"/>
                </a:solidFill>
                <a:latin typeface="Arial"/>
              </a:rPr>
              <a:t> </a:t>
            </a:r>
            <a:r>
              <a:rPr lang="it-IT" sz="2950" b="0" strike="noStrike" spc="-26">
                <a:solidFill>
                  <a:srgbClr val="00623A"/>
                </a:solidFill>
                <a:latin typeface="Arial"/>
              </a:rPr>
              <a:t>si </a:t>
            </a:r>
            <a:r>
              <a:rPr lang="it-IT" sz="2950" b="0" strike="noStrike" spc="-1">
                <a:solidFill>
                  <a:srgbClr val="00623A"/>
                </a:solidFill>
                <a:latin typeface="Arial"/>
              </a:rPr>
              <a:t>svolge</a:t>
            </a:r>
            <a:r>
              <a:rPr lang="it-IT" sz="2950" b="0" strike="noStrike" spc="-12">
                <a:solidFill>
                  <a:srgbClr val="00623A"/>
                </a:solidFill>
                <a:latin typeface="Arial"/>
              </a:rPr>
              <a:t> </a:t>
            </a:r>
            <a:r>
              <a:rPr lang="it-IT" sz="2950" b="0" strike="noStrike" spc="-1">
                <a:solidFill>
                  <a:srgbClr val="00623A"/>
                </a:solidFill>
                <a:latin typeface="Arial"/>
              </a:rPr>
              <a:t>con</a:t>
            </a:r>
            <a:r>
              <a:rPr lang="it-IT" sz="2950" b="0" strike="noStrike" spc="-7">
                <a:solidFill>
                  <a:srgbClr val="00623A"/>
                </a:solidFill>
                <a:latin typeface="Arial"/>
              </a:rPr>
              <a:t> </a:t>
            </a:r>
            <a:r>
              <a:rPr lang="it-IT" sz="2950" b="0" strike="noStrike" spc="-1">
                <a:solidFill>
                  <a:srgbClr val="00623A"/>
                </a:solidFill>
                <a:latin typeface="Arial"/>
              </a:rPr>
              <a:t>le</a:t>
            </a:r>
            <a:r>
              <a:rPr lang="it-IT" sz="2950" b="0" strike="noStrike" spc="-15">
                <a:solidFill>
                  <a:srgbClr val="00623A"/>
                </a:solidFill>
                <a:latin typeface="Arial"/>
              </a:rPr>
              <a:t> </a:t>
            </a:r>
            <a:r>
              <a:rPr lang="it-IT" sz="2950" b="0" strike="noStrike" spc="-1">
                <a:solidFill>
                  <a:srgbClr val="00623A"/>
                </a:solidFill>
                <a:latin typeface="Arial"/>
              </a:rPr>
              <a:t>modalità</a:t>
            </a:r>
            <a:r>
              <a:rPr lang="it-IT" sz="2950" b="0" strike="noStrike" spc="-7">
                <a:solidFill>
                  <a:srgbClr val="00623A"/>
                </a:solidFill>
                <a:latin typeface="Arial"/>
              </a:rPr>
              <a:t> </a:t>
            </a:r>
            <a:r>
              <a:rPr lang="it-IT" sz="2950" b="0" strike="noStrike" spc="-1">
                <a:solidFill>
                  <a:srgbClr val="00623A"/>
                </a:solidFill>
                <a:latin typeface="Arial"/>
              </a:rPr>
              <a:t>previste</a:t>
            </a:r>
            <a:r>
              <a:rPr lang="it-IT" sz="2950" b="0" strike="noStrike" spc="-15">
                <a:solidFill>
                  <a:srgbClr val="00623A"/>
                </a:solidFill>
                <a:latin typeface="Arial"/>
              </a:rPr>
              <a:t> </a:t>
            </a:r>
            <a:r>
              <a:rPr lang="it-IT" sz="2950" b="0" strike="noStrike" spc="-1">
                <a:solidFill>
                  <a:srgbClr val="00623A"/>
                </a:solidFill>
                <a:latin typeface="Arial"/>
              </a:rPr>
              <a:t>dal</a:t>
            </a:r>
            <a:r>
              <a:rPr lang="it-IT" sz="2950" b="0" strike="noStrike" spc="-12">
                <a:solidFill>
                  <a:srgbClr val="00623A"/>
                </a:solidFill>
                <a:latin typeface="Arial"/>
              </a:rPr>
              <a:t> </a:t>
            </a:r>
            <a:r>
              <a:rPr lang="it-IT" sz="2950" b="0" strike="noStrike" spc="-1">
                <a:solidFill>
                  <a:srgbClr val="00623A"/>
                </a:solidFill>
                <a:latin typeface="Arial"/>
              </a:rPr>
              <a:t>presente</a:t>
            </a:r>
            <a:r>
              <a:rPr lang="it-IT" sz="2950" b="0" strike="noStrike" spc="-12">
                <a:solidFill>
                  <a:srgbClr val="00623A"/>
                </a:solidFill>
                <a:latin typeface="Arial"/>
              </a:rPr>
              <a:t> decreto.</a:t>
            </a:r>
            <a:endParaRPr lang="it-IT" sz="2950" b="0" strike="noStrike" spc="-1">
              <a:latin typeface="Arial"/>
            </a:endParaRPr>
          </a:p>
          <a:p>
            <a:pPr marL="220320" indent="-208080">
              <a:lnSpc>
                <a:spcPct val="100000"/>
              </a:lnSpc>
              <a:spcBef>
                <a:spcPts val="2475"/>
              </a:spcBef>
            </a:pPr>
            <a:r>
              <a:rPr lang="it-IT" sz="2950" b="1" strike="noStrike" spc="-52">
                <a:solidFill>
                  <a:srgbClr val="00623A"/>
                </a:solidFill>
                <a:latin typeface="Lufga"/>
              </a:rPr>
              <a:t>→</a:t>
            </a:r>
            <a:r>
              <a:rPr lang="it-IT" sz="2950" b="1" strike="noStrike" spc="-1">
                <a:solidFill>
                  <a:srgbClr val="00623A"/>
                </a:solidFill>
                <a:latin typeface="Lufga"/>
              </a:rPr>
              <a:t>	</a:t>
            </a:r>
            <a:r>
              <a:rPr lang="it-IT" sz="2950" b="0" strike="noStrike" spc="-1">
                <a:solidFill>
                  <a:srgbClr val="00623A"/>
                </a:solidFill>
                <a:latin typeface="Arial"/>
              </a:rPr>
              <a:t>Nelle</a:t>
            </a:r>
            <a:r>
              <a:rPr lang="it-IT" sz="2950" b="0" strike="noStrike" spc="-21">
                <a:solidFill>
                  <a:srgbClr val="00623A"/>
                </a:solidFill>
                <a:latin typeface="Arial"/>
              </a:rPr>
              <a:t> </a:t>
            </a:r>
            <a:r>
              <a:rPr lang="it-IT" sz="2950" b="0" strike="noStrike" spc="-1">
                <a:solidFill>
                  <a:srgbClr val="00623A"/>
                </a:solidFill>
                <a:latin typeface="Arial"/>
              </a:rPr>
              <a:t>materie</a:t>
            </a:r>
            <a:r>
              <a:rPr lang="it-IT" sz="2950" b="0" strike="noStrike" spc="-12">
                <a:solidFill>
                  <a:srgbClr val="00623A"/>
                </a:solidFill>
                <a:latin typeface="Arial"/>
              </a:rPr>
              <a:t> </a:t>
            </a:r>
            <a:r>
              <a:rPr lang="it-IT" sz="2950" b="0" strike="noStrike" spc="-1">
                <a:solidFill>
                  <a:srgbClr val="00623A"/>
                </a:solidFill>
                <a:latin typeface="Arial"/>
              </a:rPr>
              <a:t>relative</a:t>
            </a:r>
            <a:r>
              <a:rPr lang="it-IT" sz="2950" b="0" strike="noStrike" spc="-15">
                <a:solidFill>
                  <a:srgbClr val="00623A"/>
                </a:solidFill>
                <a:latin typeface="Arial"/>
              </a:rPr>
              <a:t> </a:t>
            </a:r>
            <a:r>
              <a:rPr lang="it-IT" sz="2950" b="0" strike="noStrike" spc="-1">
                <a:solidFill>
                  <a:srgbClr val="00623A"/>
                </a:solidFill>
                <a:latin typeface="Arial"/>
              </a:rPr>
              <a:t>alle</a:t>
            </a:r>
            <a:r>
              <a:rPr lang="it-IT" sz="2950" b="0" strike="noStrike" spc="-15">
                <a:solidFill>
                  <a:srgbClr val="00623A"/>
                </a:solidFill>
                <a:latin typeface="Arial"/>
              </a:rPr>
              <a:t> </a:t>
            </a:r>
            <a:r>
              <a:rPr lang="it-IT" sz="2950" b="0" strike="noStrike" spc="-1">
                <a:solidFill>
                  <a:srgbClr val="00623A"/>
                </a:solidFill>
                <a:latin typeface="Arial"/>
              </a:rPr>
              <a:t>sanzioni</a:t>
            </a:r>
            <a:r>
              <a:rPr lang="it-IT" sz="2950" b="0" strike="noStrike" spc="-12">
                <a:solidFill>
                  <a:srgbClr val="00623A"/>
                </a:solidFill>
                <a:latin typeface="Arial"/>
              </a:rPr>
              <a:t> </a:t>
            </a:r>
            <a:r>
              <a:rPr lang="it-IT" sz="2950" b="0" strike="noStrike" spc="-1">
                <a:solidFill>
                  <a:srgbClr val="00623A"/>
                </a:solidFill>
                <a:latin typeface="Arial"/>
              </a:rPr>
              <a:t>disciplinari,</a:t>
            </a:r>
            <a:r>
              <a:rPr lang="it-IT" sz="2950" b="0" strike="noStrike" spc="-21">
                <a:solidFill>
                  <a:srgbClr val="00623A"/>
                </a:solidFill>
                <a:latin typeface="Arial"/>
              </a:rPr>
              <a:t> </a:t>
            </a:r>
            <a:r>
              <a:rPr lang="it-IT" sz="2950" b="0" strike="noStrike" spc="-1">
                <a:solidFill>
                  <a:srgbClr val="00623A"/>
                </a:solidFill>
                <a:latin typeface="Arial"/>
              </a:rPr>
              <a:t>alla</a:t>
            </a:r>
            <a:r>
              <a:rPr lang="it-IT" sz="2950" b="0" strike="noStrike" spc="-15">
                <a:solidFill>
                  <a:srgbClr val="00623A"/>
                </a:solidFill>
                <a:latin typeface="Arial"/>
              </a:rPr>
              <a:t> </a:t>
            </a:r>
            <a:r>
              <a:rPr lang="it-IT" sz="2950" b="0" strike="noStrike" spc="-1">
                <a:solidFill>
                  <a:srgbClr val="00623A"/>
                </a:solidFill>
                <a:latin typeface="Arial"/>
              </a:rPr>
              <a:t>valutazione</a:t>
            </a:r>
            <a:r>
              <a:rPr lang="it-IT" sz="2950" b="0" strike="noStrike" spc="-12">
                <a:solidFill>
                  <a:srgbClr val="00623A"/>
                </a:solidFill>
                <a:latin typeface="Arial"/>
              </a:rPr>
              <a:t> </a:t>
            </a:r>
            <a:r>
              <a:rPr lang="it-IT" sz="2950" b="0" strike="noStrike" spc="-1">
                <a:solidFill>
                  <a:srgbClr val="00623A"/>
                </a:solidFill>
                <a:latin typeface="Arial"/>
              </a:rPr>
              <a:t>delle</a:t>
            </a:r>
            <a:r>
              <a:rPr lang="it-IT" sz="2950" b="0" strike="noStrike" spc="-21">
                <a:solidFill>
                  <a:srgbClr val="00623A"/>
                </a:solidFill>
                <a:latin typeface="Arial"/>
              </a:rPr>
              <a:t> </a:t>
            </a:r>
            <a:r>
              <a:rPr lang="it-IT" sz="2950" b="0" strike="noStrike" spc="-1">
                <a:solidFill>
                  <a:srgbClr val="00623A"/>
                </a:solidFill>
                <a:latin typeface="Arial"/>
              </a:rPr>
              <a:t>prestazioni</a:t>
            </a:r>
            <a:r>
              <a:rPr lang="it-IT" sz="2950" b="0" strike="noStrike" spc="-15">
                <a:solidFill>
                  <a:srgbClr val="00623A"/>
                </a:solidFill>
                <a:latin typeface="Arial"/>
              </a:rPr>
              <a:t> </a:t>
            </a:r>
            <a:r>
              <a:rPr lang="it-IT" sz="2950" b="0" strike="noStrike" spc="-1">
                <a:solidFill>
                  <a:srgbClr val="00623A"/>
                </a:solidFill>
                <a:latin typeface="Arial"/>
              </a:rPr>
              <a:t>ai</a:t>
            </a:r>
            <a:r>
              <a:rPr lang="it-IT" sz="2950" b="0" strike="noStrike" spc="-15">
                <a:solidFill>
                  <a:srgbClr val="00623A"/>
                </a:solidFill>
                <a:latin typeface="Arial"/>
              </a:rPr>
              <a:t> </a:t>
            </a:r>
            <a:r>
              <a:rPr lang="it-IT" sz="2950" b="0" strike="noStrike" spc="-21">
                <a:solidFill>
                  <a:srgbClr val="00623A"/>
                </a:solidFill>
                <a:latin typeface="Arial"/>
              </a:rPr>
              <a:t>fini</a:t>
            </a:r>
            <a:r>
              <a:rPr lang="it-IT" sz="2950" b="0" strike="noStrike" spc="732">
                <a:solidFill>
                  <a:srgbClr val="00623A"/>
                </a:solidFill>
                <a:latin typeface="Arial"/>
              </a:rPr>
              <a:t> </a:t>
            </a:r>
            <a:r>
              <a:rPr lang="it-IT" sz="2950" b="0" strike="noStrike" spc="-1">
                <a:solidFill>
                  <a:srgbClr val="00623A"/>
                </a:solidFill>
                <a:latin typeface="Arial"/>
              </a:rPr>
              <a:t>della</a:t>
            </a:r>
            <a:r>
              <a:rPr lang="it-IT" sz="2950" b="0" strike="noStrike" spc="-26">
                <a:solidFill>
                  <a:srgbClr val="00623A"/>
                </a:solidFill>
                <a:latin typeface="Arial"/>
              </a:rPr>
              <a:t> </a:t>
            </a:r>
            <a:r>
              <a:rPr lang="it-IT" sz="2950" b="0" strike="noStrike" spc="-1">
                <a:solidFill>
                  <a:srgbClr val="00623A"/>
                </a:solidFill>
                <a:latin typeface="Arial"/>
              </a:rPr>
              <a:t>corresponsione</a:t>
            </a:r>
            <a:r>
              <a:rPr lang="it-IT" sz="2950" b="0" strike="noStrike" spc="-7">
                <a:solidFill>
                  <a:srgbClr val="00623A"/>
                </a:solidFill>
                <a:latin typeface="Arial"/>
              </a:rPr>
              <a:t> </a:t>
            </a:r>
            <a:r>
              <a:rPr lang="it-IT" sz="2950" b="0" strike="noStrike" spc="-1">
                <a:solidFill>
                  <a:srgbClr val="00623A"/>
                </a:solidFill>
                <a:latin typeface="Arial"/>
              </a:rPr>
              <a:t>del</a:t>
            </a:r>
            <a:r>
              <a:rPr lang="it-IT" sz="2950" b="0" strike="noStrike" spc="-12">
                <a:solidFill>
                  <a:srgbClr val="00623A"/>
                </a:solidFill>
                <a:latin typeface="Arial"/>
              </a:rPr>
              <a:t> </a:t>
            </a:r>
            <a:r>
              <a:rPr lang="it-IT" sz="2950" b="0" strike="noStrike" spc="-1">
                <a:solidFill>
                  <a:srgbClr val="00623A"/>
                </a:solidFill>
                <a:latin typeface="Arial"/>
              </a:rPr>
              <a:t>trattamento</a:t>
            </a:r>
            <a:r>
              <a:rPr lang="it-IT" sz="2950" b="0" strike="noStrike" spc="-7">
                <a:solidFill>
                  <a:srgbClr val="00623A"/>
                </a:solidFill>
                <a:latin typeface="Arial"/>
              </a:rPr>
              <a:t> </a:t>
            </a:r>
            <a:r>
              <a:rPr lang="it-IT" sz="2950" b="0" strike="noStrike" spc="-1">
                <a:solidFill>
                  <a:srgbClr val="00623A"/>
                </a:solidFill>
                <a:latin typeface="Arial"/>
              </a:rPr>
              <a:t>accessorio,</a:t>
            </a:r>
            <a:r>
              <a:rPr lang="it-IT" sz="2950" b="0" strike="noStrike" spc="-12">
                <a:solidFill>
                  <a:srgbClr val="00623A"/>
                </a:solidFill>
                <a:latin typeface="Arial"/>
              </a:rPr>
              <a:t> </a:t>
            </a:r>
            <a:r>
              <a:rPr lang="it-IT" sz="2950" b="0" strike="noStrike" spc="-1">
                <a:solidFill>
                  <a:srgbClr val="00623A"/>
                </a:solidFill>
                <a:latin typeface="Arial"/>
              </a:rPr>
              <a:t>della</a:t>
            </a:r>
            <a:r>
              <a:rPr lang="it-IT" sz="2950" b="0" strike="noStrike" spc="-12">
                <a:solidFill>
                  <a:srgbClr val="00623A"/>
                </a:solidFill>
                <a:latin typeface="Arial"/>
              </a:rPr>
              <a:t> </a:t>
            </a:r>
            <a:r>
              <a:rPr lang="it-IT" sz="2950" b="0" strike="noStrike" spc="-1">
                <a:solidFill>
                  <a:srgbClr val="00623A"/>
                </a:solidFill>
                <a:latin typeface="Arial"/>
              </a:rPr>
              <a:t>mobilità,</a:t>
            </a:r>
            <a:r>
              <a:rPr lang="it-IT" sz="2950" b="0" strike="noStrike" spc="-7">
                <a:solidFill>
                  <a:srgbClr val="00623A"/>
                </a:solidFill>
                <a:latin typeface="Arial"/>
              </a:rPr>
              <a:t> </a:t>
            </a:r>
            <a:r>
              <a:rPr lang="it-IT" sz="2950" b="0" strike="noStrike" spc="-1">
                <a:solidFill>
                  <a:srgbClr val="00623A"/>
                </a:solidFill>
                <a:latin typeface="Arial"/>
              </a:rPr>
              <a:t>la</a:t>
            </a:r>
            <a:r>
              <a:rPr lang="it-IT" sz="2950" b="0" strike="noStrike" spc="-12">
                <a:solidFill>
                  <a:srgbClr val="00623A"/>
                </a:solidFill>
                <a:latin typeface="Arial"/>
              </a:rPr>
              <a:t> </a:t>
            </a:r>
            <a:r>
              <a:rPr lang="it-IT" sz="2950" b="0" strike="noStrike" spc="-1">
                <a:solidFill>
                  <a:srgbClr val="00623A"/>
                </a:solidFill>
                <a:latin typeface="Arial"/>
              </a:rPr>
              <a:t>contrattazione</a:t>
            </a:r>
            <a:r>
              <a:rPr lang="it-IT" sz="2950" b="0" strike="noStrike" spc="-7">
                <a:solidFill>
                  <a:srgbClr val="00623A"/>
                </a:solidFill>
                <a:latin typeface="Arial"/>
              </a:rPr>
              <a:t> </a:t>
            </a:r>
            <a:r>
              <a:rPr lang="it-IT" sz="2950" b="0" strike="noStrike" spc="-1">
                <a:solidFill>
                  <a:srgbClr val="00623A"/>
                </a:solidFill>
                <a:latin typeface="Arial"/>
              </a:rPr>
              <a:t>collettiva</a:t>
            </a:r>
            <a:r>
              <a:rPr lang="it-IT" sz="2950" b="0" strike="noStrike" spc="-7">
                <a:solidFill>
                  <a:srgbClr val="00623A"/>
                </a:solidFill>
                <a:latin typeface="Arial"/>
              </a:rPr>
              <a:t> </a:t>
            </a:r>
            <a:r>
              <a:rPr lang="it-IT" sz="2950" b="0" strike="noStrike" spc="-52">
                <a:solidFill>
                  <a:srgbClr val="00623A"/>
                </a:solidFill>
                <a:latin typeface="Arial"/>
              </a:rPr>
              <a:t>è </a:t>
            </a:r>
            <a:r>
              <a:rPr lang="it-IT" sz="2950" b="0" strike="noStrike" spc="-1">
                <a:solidFill>
                  <a:srgbClr val="00623A"/>
                </a:solidFill>
                <a:latin typeface="Arial"/>
              </a:rPr>
              <a:t>consentita</a:t>
            </a:r>
            <a:r>
              <a:rPr lang="it-IT" sz="2950" b="0" strike="noStrike" spc="-15">
                <a:solidFill>
                  <a:srgbClr val="00623A"/>
                </a:solidFill>
                <a:latin typeface="Arial"/>
              </a:rPr>
              <a:t> </a:t>
            </a:r>
            <a:r>
              <a:rPr lang="it-IT" sz="2950" b="0" strike="noStrike" spc="-1">
                <a:solidFill>
                  <a:srgbClr val="00623A"/>
                </a:solidFill>
                <a:latin typeface="Arial"/>
              </a:rPr>
              <a:t>nei</a:t>
            </a:r>
            <a:r>
              <a:rPr lang="it-IT" sz="2950" b="0" strike="noStrike" spc="-15">
                <a:solidFill>
                  <a:srgbClr val="00623A"/>
                </a:solidFill>
                <a:latin typeface="Arial"/>
              </a:rPr>
              <a:t> </a:t>
            </a:r>
            <a:r>
              <a:rPr lang="it-IT" sz="2950" b="0" strike="noStrike" spc="-1">
                <a:solidFill>
                  <a:srgbClr val="00623A"/>
                </a:solidFill>
                <a:latin typeface="Arial"/>
              </a:rPr>
              <a:t>limiti</a:t>
            </a:r>
            <a:r>
              <a:rPr lang="it-IT" sz="2950" b="0" strike="noStrike" spc="-15">
                <a:solidFill>
                  <a:srgbClr val="00623A"/>
                </a:solidFill>
                <a:latin typeface="Arial"/>
              </a:rPr>
              <a:t> </a:t>
            </a:r>
            <a:r>
              <a:rPr lang="it-IT" sz="2950" b="0" strike="noStrike" spc="-1">
                <a:solidFill>
                  <a:srgbClr val="00623A"/>
                </a:solidFill>
                <a:latin typeface="Arial"/>
              </a:rPr>
              <a:t>previsti</a:t>
            </a:r>
            <a:r>
              <a:rPr lang="it-IT" sz="2950" b="0" strike="noStrike" spc="-21">
                <a:solidFill>
                  <a:srgbClr val="00623A"/>
                </a:solidFill>
                <a:latin typeface="Arial"/>
              </a:rPr>
              <a:t> </a:t>
            </a:r>
            <a:r>
              <a:rPr lang="it-IT" sz="2950" b="0" strike="noStrike" spc="-1">
                <a:solidFill>
                  <a:srgbClr val="00623A"/>
                </a:solidFill>
                <a:latin typeface="Arial"/>
              </a:rPr>
              <a:t>dalle</a:t>
            </a:r>
            <a:r>
              <a:rPr lang="it-IT" sz="2950" b="0" strike="noStrike" spc="-15">
                <a:solidFill>
                  <a:srgbClr val="00623A"/>
                </a:solidFill>
                <a:latin typeface="Arial"/>
              </a:rPr>
              <a:t> </a:t>
            </a:r>
            <a:r>
              <a:rPr lang="it-IT" sz="2950" b="0" strike="noStrike" spc="-1">
                <a:solidFill>
                  <a:srgbClr val="00623A"/>
                </a:solidFill>
                <a:latin typeface="Arial"/>
              </a:rPr>
              <a:t>norme</a:t>
            </a:r>
            <a:r>
              <a:rPr lang="it-IT" sz="2950" b="0" strike="noStrike" spc="-15">
                <a:solidFill>
                  <a:srgbClr val="00623A"/>
                </a:solidFill>
                <a:latin typeface="Arial"/>
              </a:rPr>
              <a:t> </a:t>
            </a:r>
            <a:r>
              <a:rPr lang="it-IT" sz="2950" b="0" strike="noStrike" spc="-1">
                <a:solidFill>
                  <a:srgbClr val="00623A"/>
                </a:solidFill>
                <a:latin typeface="Arial"/>
              </a:rPr>
              <a:t>di</a:t>
            </a:r>
            <a:r>
              <a:rPr lang="it-IT" sz="2950" b="0" strike="noStrike" spc="-15">
                <a:solidFill>
                  <a:srgbClr val="00623A"/>
                </a:solidFill>
                <a:latin typeface="Arial"/>
              </a:rPr>
              <a:t> </a:t>
            </a:r>
            <a:r>
              <a:rPr lang="it-IT" sz="2950" b="0" strike="noStrike" spc="-12">
                <a:solidFill>
                  <a:srgbClr val="00623A"/>
                </a:solidFill>
                <a:latin typeface="Arial"/>
              </a:rPr>
              <a:t>legge.</a:t>
            </a:r>
            <a:endParaRPr lang="it-IT" sz="2950" b="0" strike="noStrike" spc="-1">
              <a:latin typeface="Arial"/>
            </a:endParaRPr>
          </a:p>
          <a:p>
            <a:pPr marL="220320" indent="-208080">
              <a:lnSpc>
                <a:spcPct val="100000"/>
              </a:lnSpc>
              <a:spcBef>
                <a:spcPts val="2469"/>
              </a:spcBef>
            </a:pPr>
            <a:r>
              <a:rPr lang="it-IT" sz="2950" b="1" strike="noStrike" spc="-52">
                <a:solidFill>
                  <a:srgbClr val="00623A"/>
                </a:solidFill>
                <a:latin typeface="Lufga"/>
              </a:rPr>
              <a:t>→</a:t>
            </a:r>
            <a:r>
              <a:rPr lang="it-IT" sz="2950" b="1" strike="noStrike" spc="-1">
                <a:solidFill>
                  <a:srgbClr val="00623A"/>
                </a:solidFill>
                <a:latin typeface="Lufga"/>
              </a:rPr>
              <a:t>	</a:t>
            </a:r>
            <a:r>
              <a:rPr lang="it-IT" sz="2950" b="0" strike="noStrike" spc="-1">
                <a:solidFill>
                  <a:srgbClr val="00623A"/>
                </a:solidFill>
                <a:latin typeface="Arial"/>
              </a:rPr>
              <a:t>Sono</a:t>
            </a:r>
            <a:r>
              <a:rPr lang="it-IT" sz="2950" b="0" strike="noStrike" spc="-21">
                <a:solidFill>
                  <a:srgbClr val="00623A"/>
                </a:solidFill>
                <a:latin typeface="Arial"/>
              </a:rPr>
              <a:t> </a:t>
            </a:r>
            <a:r>
              <a:rPr lang="it-IT" sz="2950" b="0" strike="noStrike" spc="-1">
                <a:solidFill>
                  <a:srgbClr val="00623A"/>
                </a:solidFill>
                <a:latin typeface="Arial"/>
              </a:rPr>
              <a:t>escluse</a:t>
            </a:r>
            <a:r>
              <a:rPr lang="it-IT" sz="2950" b="0" strike="noStrike" spc="-15">
                <a:solidFill>
                  <a:srgbClr val="00623A"/>
                </a:solidFill>
                <a:latin typeface="Arial"/>
              </a:rPr>
              <a:t> </a:t>
            </a:r>
            <a:r>
              <a:rPr lang="it-IT" sz="2950" b="0" strike="noStrike" spc="-1">
                <a:solidFill>
                  <a:srgbClr val="00623A"/>
                </a:solidFill>
                <a:latin typeface="Arial"/>
              </a:rPr>
              <a:t>dalla</a:t>
            </a:r>
            <a:r>
              <a:rPr lang="it-IT" sz="2950" b="0" strike="noStrike" spc="-21">
                <a:solidFill>
                  <a:srgbClr val="00623A"/>
                </a:solidFill>
                <a:latin typeface="Arial"/>
              </a:rPr>
              <a:t> </a:t>
            </a:r>
            <a:r>
              <a:rPr lang="it-IT" sz="2950" b="0" strike="noStrike" spc="-1">
                <a:solidFill>
                  <a:srgbClr val="00623A"/>
                </a:solidFill>
                <a:latin typeface="Arial"/>
              </a:rPr>
              <a:t>contrattazione</a:t>
            </a:r>
            <a:r>
              <a:rPr lang="it-IT" sz="2950" b="0" strike="noStrike" spc="-15">
                <a:solidFill>
                  <a:srgbClr val="00623A"/>
                </a:solidFill>
                <a:latin typeface="Arial"/>
              </a:rPr>
              <a:t> </a:t>
            </a:r>
            <a:r>
              <a:rPr lang="it-IT" sz="2950" b="0" strike="noStrike" spc="-1">
                <a:solidFill>
                  <a:srgbClr val="00623A"/>
                </a:solidFill>
                <a:latin typeface="Arial"/>
              </a:rPr>
              <a:t>collettiva</a:t>
            </a:r>
            <a:r>
              <a:rPr lang="it-IT" sz="2950" b="0" strike="noStrike" spc="-21">
                <a:solidFill>
                  <a:srgbClr val="00623A"/>
                </a:solidFill>
                <a:latin typeface="Arial"/>
              </a:rPr>
              <a:t> </a:t>
            </a:r>
            <a:r>
              <a:rPr lang="it-IT" sz="2950" b="0" strike="noStrike" spc="-1">
                <a:solidFill>
                  <a:srgbClr val="00623A"/>
                </a:solidFill>
                <a:latin typeface="Arial"/>
              </a:rPr>
              <a:t>le</a:t>
            </a:r>
            <a:r>
              <a:rPr lang="it-IT" sz="2950" b="0" strike="noStrike" spc="-21">
                <a:solidFill>
                  <a:srgbClr val="00623A"/>
                </a:solidFill>
                <a:latin typeface="Arial"/>
              </a:rPr>
              <a:t> </a:t>
            </a:r>
            <a:r>
              <a:rPr lang="it-IT" sz="2950" b="0" strike="noStrike" spc="-1">
                <a:solidFill>
                  <a:srgbClr val="00623A"/>
                </a:solidFill>
                <a:latin typeface="Arial"/>
              </a:rPr>
              <a:t>materie</a:t>
            </a:r>
            <a:r>
              <a:rPr lang="it-IT" sz="2950" b="0" strike="noStrike" spc="-15">
                <a:solidFill>
                  <a:srgbClr val="00623A"/>
                </a:solidFill>
                <a:latin typeface="Arial"/>
              </a:rPr>
              <a:t> </a:t>
            </a:r>
            <a:r>
              <a:rPr lang="it-IT" sz="2950" b="0" strike="noStrike" spc="-1">
                <a:solidFill>
                  <a:srgbClr val="00623A"/>
                </a:solidFill>
                <a:latin typeface="Arial"/>
              </a:rPr>
              <a:t>attinenti</a:t>
            </a:r>
            <a:r>
              <a:rPr lang="it-IT" sz="2950" b="0" strike="noStrike" spc="-21">
                <a:solidFill>
                  <a:srgbClr val="00623A"/>
                </a:solidFill>
                <a:latin typeface="Arial"/>
              </a:rPr>
              <a:t> </a:t>
            </a:r>
            <a:r>
              <a:rPr lang="it-IT" sz="2950" b="0" strike="noStrike" spc="-1">
                <a:solidFill>
                  <a:srgbClr val="00623A"/>
                </a:solidFill>
                <a:latin typeface="Arial"/>
              </a:rPr>
              <a:t>all’organizzazione</a:t>
            </a:r>
            <a:r>
              <a:rPr lang="it-IT" sz="2950" b="0" strike="noStrike" spc="-15">
                <a:solidFill>
                  <a:srgbClr val="00623A"/>
                </a:solidFill>
                <a:latin typeface="Arial"/>
              </a:rPr>
              <a:t> </a:t>
            </a:r>
            <a:r>
              <a:rPr lang="it-IT" sz="2950" b="0" strike="noStrike" spc="-1">
                <a:solidFill>
                  <a:srgbClr val="00623A"/>
                </a:solidFill>
                <a:latin typeface="Arial"/>
              </a:rPr>
              <a:t>degli</a:t>
            </a:r>
            <a:r>
              <a:rPr lang="it-IT" sz="2950" b="0" strike="noStrike" spc="-21">
                <a:solidFill>
                  <a:srgbClr val="00623A"/>
                </a:solidFill>
                <a:latin typeface="Arial"/>
              </a:rPr>
              <a:t> </a:t>
            </a:r>
            <a:r>
              <a:rPr lang="it-IT" sz="2950" b="0" strike="noStrike" spc="-12">
                <a:solidFill>
                  <a:srgbClr val="00623A"/>
                </a:solidFill>
                <a:latin typeface="Arial"/>
              </a:rPr>
              <a:t>uffici, </a:t>
            </a:r>
            <a:r>
              <a:rPr lang="it-IT" sz="2950" b="0" strike="noStrike" spc="-1">
                <a:solidFill>
                  <a:srgbClr val="00623A"/>
                </a:solidFill>
                <a:latin typeface="Arial"/>
              </a:rPr>
              <a:t>quelle</a:t>
            </a:r>
            <a:r>
              <a:rPr lang="it-IT" sz="2950" b="0" strike="noStrike" spc="-21">
                <a:solidFill>
                  <a:srgbClr val="00623A"/>
                </a:solidFill>
                <a:latin typeface="Arial"/>
              </a:rPr>
              <a:t> </a:t>
            </a:r>
            <a:r>
              <a:rPr lang="it-IT" sz="2950" b="0" strike="noStrike" spc="-1">
                <a:solidFill>
                  <a:srgbClr val="00623A"/>
                </a:solidFill>
                <a:latin typeface="Arial"/>
              </a:rPr>
              <a:t>oggetto</a:t>
            </a:r>
            <a:r>
              <a:rPr lang="it-IT" sz="2950" b="0" strike="noStrike" spc="-21">
                <a:solidFill>
                  <a:srgbClr val="00623A"/>
                </a:solidFill>
                <a:latin typeface="Arial"/>
              </a:rPr>
              <a:t> </a:t>
            </a:r>
            <a:r>
              <a:rPr lang="it-IT" sz="2950" b="0" strike="noStrike" spc="-1">
                <a:solidFill>
                  <a:srgbClr val="00623A"/>
                </a:solidFill>
                <a:latin typeface="Arial"/>
              </a:rPr>
              <a:t>di</a:t>
            </a:r>
            <a:r>
              <a:rPr lang="it-IT" sz="2950" b="0" strike="noStrike" spc="-21">
                <a:solidFill>
                  <a:srgbClr val="00623A"/>
                </a:solidFill>
                <a:latin typeface="Arial"/>
              </a:rPr>
              <a:t> </a:t>
            </a:r>
            <a:r>
              <a:rPr lang="it-IT" sz="2950" b="0" strike="noStrike" spc="-1">
                <a:solidFill>
                  <a:srgbClr val="00623A"/>
                </a:solidFill>
                <a:latin typeface="Arial"/>
              </a:rPr>
              <a:t>partecipazione</a:t>
            </a:r>
            <a:r>
              <a:rPr lang="it-IT" sz="2950" b="0" strike="noStrike" spc="-21">
                <a:solidFill>
                  <a:srgbClr val="00623A"/>
                </a:solidFill>
                <a:latin typeface="Arial"/>
              </a:rPr>
              <a:t> </a:t>
            </a:r>
            <a:r>
              <a:rPr lang="it-IT" sz="2950" b="0" strike="noStrike" spc="-1">
                <a:solidFill>
                  <a:srgbClr val="00623A"/>
                </a:solidFill>
                <a:latin typeface="Arial"/>
              </a:rPr>
              <a:t>sindacale</a:t>
            </a:r>
            <a:r>
              <a:rPr lang="it-IT" sz="2950" b="0" strike="noStrike" spc="-15">
                <a:solidFill>
                  <a:srgbClr val="00623A"/>
                </a:solidFill>
                <a:latin typeface="Arial"/>
              </a:rPr>
              <a:t> </a:t>
            </a:r>
            <a:r>
              <a:rPr lang="it-IT" sz="2950" b="0" strike="noStrike" spc="-1">
                <a:solidFill>
                  <a:srgbClr val="00623A"/>
                </a:solidFill>
                <a:latin typeface="Arial"/>
              </a:rPr>
              <a:t>ai</a:t>
            </a:r>
            <a:r>
              <a:rPr lang="it-IT" sz="2950" b="0" strike="noStrike" spc="-21">
                <a:solidFill>
                  <a:srgbClr val="00623A"/>
                </a:solidFill>
                <a:latin typeface="Arial"/>
              </a:rPr>
              <a:t> </a:t>
            </a:r>
            <a:r>
              <a:rPr lang="it-IT" sz="2950" b="0" strike="noStrike" spc="-1">
                <a:solidFill>
                  <a:srgbClr val="00623A"/>
                </a:solidFill>
                <a:latin typeface="Arial"/>
              </a:rPr>
              <a:t>sensi</a:t>
            </a:r>
            <a:r>
              <a:rPr lang="it-IT" sz="2950" b="0" strike="noStrike" spc="-15">
                <a:solidFill>
                  <a:srgbClr val="00623A"/>
                </a:solidFill>
                <a:latin typeface="Arial"/>
              </a:rPr>
              <a:t> </a:t>
            </a:r>
            <a:r>
              <a:rPr lang="it-IT" sz="2950" b="0" strike="noStrike" spc="-1">
                <a:solidFill>
                  <a:srgbClr val="00623A"/>
                </a:solidFill>
                <a:latin typeface="Arial"/>
              </a:rPr>
              <a:t>dell’art.</a:t>
            </a:r>
            <a:r>
              <a:rPr lang="it-IT" sz="2950" b="0" strike="noStrike" spc="-21">
                <a:solidFill>
                  <a:srgbClr val="00623A"/>
                </a:solidFill>
                <a:latin typeface="Arial"/>
              </a:rPr>
              <a:t> </a:t>
            </a:r>
            <a:r>
              <a:rPr lang="it-IT" sz="2950" b="0" strike="noStrike" spc="-1">
                <a:solidFill>
                  <a:srgbClr val="00623A"/>
                </a:solidFill>
                <a:latin typeface="Arial"/>
              </a:rPr>
              <a:t>9,</a:t>
            </a:r>
            <a:r>
              <a:rPr lang="it-IT" sz="2950" b="0" strike="noStrike" spc="-21">
                <a:solidFill>
                  <a:srgbClr val="00623A"/>
                </a:solidFill>
                <a:latin typeface="Arial"/>
              </a:rPr>
              <a:t> </a:t>
            </a:r>
            <a:r>
              <a:rPr lang="it-IT" sz="2950" b="0" strike="noStrike" spc="-1">
                <a:solidFill>
                  <a:srgbClr val="00623A"/>
                </a:solidFill>
                <a:latin typeface="Arial"/>
              </a:rPr>
              <a:t>quelle</a:t>
            </a:r>
            <a:r>
              <a:rPr lang="it-IT" sz="2950" b="0" strike="noStrike" spc="-21">
                <a:solidFill>
                  <a:srgbClr val="00623A"/>
                </a:solidFill>
                <a:latin typeface="Arial"/>
              </a:rPr>
              <a:t> </a:t>
            </a:r>
            <a:r>
              <a:rPr lang="it-IT" sz="2950" b="0" strike="noStrike" spc="-1">
                <a:solidFill>
                  <a:srgbClr val="00623A"/>
                </a:solidFill>
                <a:latin typeface="Arial"/>
              </a:rPr>
              <a:t>afferenti</a:t>
            </a:r>
            <a:r>
              <a:rPr lang="it-IT" sz="2950" b="0" strike="noStrike" spc="-15">
                <a:solidFill>
                  <a:srgbClr val="00623A"/>
                </a:solidFill>
                <a:latin typeface="Arial"/>
              </a:rPr>
              <a:t> </a:t>
            </a:r>
            <a:r>
              <a:rPr lang="it-IT" sz="2950" b="0" strike="noStrike" spc="-1">
                <a:solidFill>
                  <a:srgbClr val="00623A"/>
                </a:solidFill>
                <a:latin typeface="Arial"/>
              </a:rPr>
              <a:t>alle</a:t>
            </a:r>
            <a:r>
              <a:rPr lang="it-IT" sz="2950" b="0" strike="noStrike" spc="-15">
                <a:solidFill>
                  <a:srgbClr val="00623A"/>
                </a:solidFill>
                <a:latin typeface="Arial"/>
              </a:rPr>
              <a:t> </a:t>
            </a:r>
            <a:r>
              <a:rPr lang="it-IT" sz="2950" b="0" strike="noStrike" spc="-12">
                <a:solidFill>
                  <a:srgbClr val="00623A"/>
                </a:solidFill>
                <a:latin typeface="Arial"/>
              </a:rPr>
              <a:t>prerogative </a:t>
            </a:r>
            <a:r>
              <a:rPr lang="it-IT" sz="2950" b="0" strike="noStrike" spc="-1">
                <a:solidFill>
                  <a:srgbClr val="00623A"/>
                </a:solidFill>
                <a:latin typeface="Arial"/>
              </a:rPr>
              <a:t>dirigenziali</a:t>
            </a:r>
            <a:r>
              <a:rPr lang="it-IT" sz="2950" b="0" strike="noStrike" spc="-21">
                <a:solidFill>
                  <a:srgbClr val="00623A"/>
                </a:solidFill>
                <a:latin typeface="Arial"/>
              </a:rPr>
              <a:t> </a:t>
            </a:r>
            <a:r>
              <a:rPr lang="it-IT" sz="2950" b="0" strike="noStrike" spc="-1">
                <a:solidFill>
                  <a:srgbClr val="00623A"/>
                </a:solidFill>
                <a:latin typeface="Arial"/>
              </a:rPr>
              <a:t>ai</a:t>
            </a:r>
            <a:r>
              <a:rPr lang="it-IT" sz="2950" b="0" strike="noStrike" spc="-12">
                <a:solidFill>
                  <a:srgbClr val="00623A"/>
                </a:solidFill>
                <a:latin typeface="Arial"/>
              </a:rPr>
              <a:t> </a:t>
            </a:r>
            <a:r>
              <a:rPr lang="it-IT" sz="2950" b="0" strike="noStrike" spc="-1">
                <a:solidFill>
                  <a:srgbClr val="00623A"/>
                </a:solidFill>
                <a:latin typeface="Arial"/>
              </a:rPr>
              <a:t>sensi</a:t>
            </a:r>
            <a:r>
              <a:rPr lang="it-IT" sz="2950" b="0" strike="noStrike" spc="-7">
                <a:solidFill>
                  <a:srgbClr val="00623A"/>
                </a:solidFill>
                <a:latin typeface="Arial"/>
              </a:rPr>
              <a:t> </a:t>
            </a:r>
            <a:r>
              <a:rPr lang="it-IT" sz="2950" b="0" strike="noStrike" spc="-1">
                <a:solidFill>
                  <a:srgbClr val="00623A"/>
                </a:solidFill>
                <a:latin typeface="Arial"/>
              </a:rPr>
              <a:t>degli</a:t>
            </a:r>
            <a:r>
              <a:rPr lang="it-IT" sz="2950" b="0" strike="noStrike" spc="-12">
                <a:solidFill>
                  <a:srgbClr val="00623A"/>
                </a:solidFill>
                <a:latin typeface="Arial"/>
              </a:rPr>
              <a:t> </a:t>
            </a:r>
            <a:r>
              <a:rPr lang="it-IT" sz="2950" b="0" strike="noStrike" spc="-1">
                <a:solidFill>
                  <a:srgbClr val="00623A"/>
                </a:solidFill>
                <a:latin typeface="Arial"/>
              </a:rPr>
              <a:t>articoli</a:t>
            </a:r>
            <a:r>
              <a:rPr lang="it-IT" sz="2950" b="0" strike="noStrike" spc="-12">
                <a:solidFill>
                  <a:srgbClr val="00623A"/>
                </a:solidFill>
                <a:latin typeface="Arial"/>
              </a:rPr>
              <a:t> </a:t>
            </a:r>
            <a:r>
              <a:rPr lang="it-IT" sz="2950" b="0" strike="noStrike" spc="-1">
                <a:solidFill>
                  <a:srgbClr val="00623A"/>
                </a:solidFill>
                <a:latin typeface="Arial"/>
              </a:rPr>
              <a:t>5,</a:t>
            </a:r>
            <a:r>
              <a:rPr lang="it-IT" sz="2950" b="0" strike="noStrike" spc="-12">
                <a:solidFill>
                  <a:srgbClr val="00623A"/>
                </a:solidFill>
                <a:latin typeface="Arial"/>
              </a:rPr>
              <a:t> </a:t>
            </a:r>
            <a:r>
              <a:rPr lang="it-IT" sz="2950" b="0" strike="noStrike" spc="-1">
                <a:solidFill>
                  <a:srgbClr val="00623A"/>
                </a:solidFill>
                <a:latin typeface="Arial"/>
              </a:rPr>
              <a:t>comma</a:t>
            </a:r>
            <a:r>
              <a:rPr lang="it-IT" sz="2950" b="0" strike="noStrike" spc="-7">
                <a:solidFill>
                  <a:srgbClr val="00623A"/>
                </a:solidFill>
                <a:latin typeface="Arial"/>
              </a:rPr>
              <a:t> </a:t>
            </a:r>
            <a:r>
              <a:rPr lang="it-IT" sz="2950" b="0" strike="noStrike" spc="-1">
                <a:solidFill>
                  <a:srgbClr val="00623A"/>
                </a:solidFill>
                <a:latin typeface="Arial"/>
              </a:rPr>
              <a:t>2,</a:t>
            </a:r>
            <a:r>
              <a:rPr lang="it-IT" sz="2950" b="0" strike="noStrike" spc="-12">
                <a:solidFill>
                  <a:srgbClr val="00623A"/>
                </a:solidFill>
                <a:latin typeface="Arial"/>
              </a:rPr>
              <a:t> </a:t>
            </a:r>
            <a:r>
              <a:rPr lang="it-IT" sz="2950" b="0" strike="noStrike" spc="-1">
                <a:solidFill>
                  <a:srgbClr val="00623A"/>
                </a:solidFill>
                <a:latin typeface="Arial"/>
              </a:rPr>
              <a:t>16</a:t>
            </a:r>
            <a:r>
              <a:rPr lang="it-IT" sz="2950" b="0" strike="noStrike" spc="-12">
                <a:solidFill>
                  <a:srgbClr val="00623A"/>
                </a:solidFill>
                <a:latin typeface="Arial"/>
              </a:rPr>
              <a:t> </a:t>
            </a:r>
            <a:r>
              <a:rPr lang="it-IT" sz="2950" b="0" strike="noStrike" spc="-1">
                <a:solidFill>
                  <a:srgbClr val="00623A"/>
                </a:solidFill>
                <a:latin typeface="Arial"/>
              </a:rPr>
              <a:t>e</a:t>
            </a:r>
            <a:r>
              <a:rPr lang="it-IT" sz="2950" b="0" strike="noStrike" spc="-12">
                <a:solidFill>
                  <a:srgbClr val="00623A"/>
                </a:solidFill>
                <a:latin typeface="Arial"/>
              </a:rPr>
              <a:t> </a:t>
            </a:r>
            <a:r>
              <a:rPr lang="it-IT" sz="2950" b="0" strike="noStrike" spc="-1">
                <a:solidFill>
                  <a:srgbClr val="00623A"/>
                </a:solidFill>
                <a:latin typeface="Arial"/>
              </a:rPr>
              <a:t>17,</a:t>
            </a:r>
            <a:r>
              <a:rPr lang="it-IT" sz="2950" b="0" strike="noStrike" spc="-12">
                <a:solidFill>
                  <a:srgbClr val="00623A"/>
                </a:solidFill>
                <a:latin typeface="Arial"/>
              </a:rPr>
              <a:t> </a:t>
            </a:r>
            <a:r>
              <a:rPr lang="it-IT" sz="2950" b="0" strike="noStrike" spc="-1">
                <a:solidFill>
                  <a:srgbClr val="00623A"/>
                </a:solidFill>
                <a:latin typeface="Arial"/>
              </a:rPr>
              <a:t>la</a:t>
            </a:r>
            <a:r>
              <a:rPr lang="it-IT" sz="2950" b="0" strike="noStrike" spc="-12">
                <a:solidFill>
                  <a:srgbClr val="00623A"/>
                </a:solidFill>
                <a:latin typeface="Arial"/>
              </a:rPr>
              <a:t> </a:t>
            </a:r>
            <a:r>
              <a:rPr lang="it-IT" sz="2950" b="0" strike="noStrike" spc="-1">
                <a:solidFill>
                  <a:srgbClr val="00623A"/>
                </a:solidFill>
                <a:latin typeface="Arial"/>
              </a:rPr>
              <a:t>materia</a:t>
            </a:r>
            <a:r>
              <a:rPr lang="it-IT" sz="2950" b="0" strike="noStrike" spc="-7">
                <a:solidFill>
                  <a:srgbClr val="00623A"/>
                </a:solidFill>
                <a:latin typeface="Arial"/>
              </a:rPr>
              <a:t> </a:t>
            </a:r>
            <a:r>
              <a:rPr lang="it-IT" sz="2950" b="0" strike="noStrike" spc="-1">
                <a:solidFill>
                  <a:srgbClr val="00623A"/>
                </a:solidFill>
                <a:latin typeface="Arial"/>
              </a:rPr>
              <a:t>del</a:t>
            </a:r>
            <a:r>
              <a:rPr lang="it-IT" sz="2950" b="0" strike="noStrike" spc="-12">
                <a:solidFill>
                  <a:srgbClr val="00623A"/>
                </a:solidFill>
                <a:latin typeface="Arial"/>
              </a:rPr>
              <a:t> </a:t>
            </a:r>
            <a:r>
              <a:rPr lang="it-IT" sz="2950" b="0" strike="noStrike" spc="-1">
                <a:solidFill>
                  <a:srgbClr val="00623A"/>
                </a:solidFill>
                <a:latin typeface="Arial"/>
              </a:rPr>
              <a:t>conferimento</a:t>
            </a:r>
            <a:r>
              <a:rPr lang="it-IT" sz="2950" b="0" strike="noStrike" spc="-7">
                <a:solidFill>
                  <a:srgbClr val="00623A"/>
                </a:solidFill>
                <a:latin typeface="Arial"/>
              </a:rPr>
              <a:t> </a:t>
            </a:r>
            <a:r>
              <a:rPr lang="it-IT" sz="2950" b="0" strike="noStrike" spc="-1">
                <a:solidFill>
                  <a:srgbClr val="00623A"/>
                </a:solidFill>
                <a:latin typeface="Arial"/>
              </a:rPr>
              <a:t>e</a:t>
            </a:r>
            <a:r>
              <a:rPr lang="it-IT" sz="2950" b="0" strike="noStrike" spc="-7">
                <a:solidFill>
                  <a:srgbClr val="00623A"/>
                </a:solidFill>
                <a:latin typeface="Arial"/>
              </a:rPr>
              <a:t> </a:t>
            </a:r>
            <a:r>
              <a:rPr lang="it-IT" sz="2950" b="0" strike="noStrike" spc="-12">
                <a:solidFill>
                  <a:srgbClr val="00623A"/>
                </a:solidFill>
                <a:latin typeface="Arial"/>
              </a:rPr>
              <a:t>della </a:t>
            </a:r>
            <a:r>
              <a:rPr lang="it-IT" sz="2950" b="0" strike="noStrike" spc="-1">
                <a:solidFill>
                  <a:srgbClr val="00623A"/>
                </a:solidFill>
                <a:latin typeface="Arial"/>
              </a:rPr>
              <a:t>revoca</a:t>
            </a:r>
            <a:r>
              <a:rPr lang="it-IT" sz="2950" b="0" strike="noStrike" spc="-26">
                <a:solidFill>
                  <a:srgbClr val="00623A"/>
                </a:solidFill>
                <a:latin typeface="Arial"/>
              </a:rPr>
              <a:t> </a:t>
            </a:r>
            <a:r>
              <a:rPr lang="it-IT" sz="2950" b="0" strike="noStrike" spc="-1">
                <a:solidFill>
                  <a:srgbClr val="00623A"/>
                </a:solidFill>
                <a:latin typeface="Arial"/>
              </a:rPr>
              <a:t>degli</a:t>
            </a:r>
            <a:r>
              <a:rPr lang="it-IT" sz="2950" b="0" strike="noStrike" spc="-21">
                <a:solidFill>
                  <a:srgbClr val="00623A"/>
                </a:solidFill>
                <a:latin typeface="Arial"/>
              </a:rPr>
              <a:t> </a:t>
            </a:r>
            <a:r>
              <a:rPr lang="it-IT" sz="2950" b="0" strike="noStrike" spc="-1">
                <a:solidFill>
                  <a:srgbClr val="00623A"/>
                </a:solidFill>
                <a:latin typeface="Arial"/>
              </a:rPr>
              <a:t>incarichi</a:t>
            </a:r>
            <a:r>
              <a:rPr lang="it-IT" sz="2950" b="0" strike="noStrike" spc="-15">
                <a:solidFill>
                  <a:srgbClr val="00623A"/>
                </a:solidFill>
                <a:latin typeface="Arial"/>
              </a:rPr>
              <a:t> </a:t>
            </a:r>
            <a:r>
              <a:rPr lang="it-IT" sz="2950" b="0" strike="noStrike" spc="-1">
                <a:solidFill>
                  <a:srgbClr val="00623A"/>
                </a:solidFill>
                <a:latin typeface="Arial"/>
              </a:rPr>
              <a:t>dirigenziali,</a:t>
            </a:r>
            <a:r>
              <a:rPr lang="it-IT" sz="2950" b="0" strike="noStrike" spc="-21">
                <a:solidFill>
                  <a:srgbClr val="00623A"/>
                </a:solidFill>
                <a:latin typeface="Arial"/>
              </a:rPr>
              <a:t> </a:t>
            </a:r>
            <a:r>
              <a:rPr lang="it-IT" sz="2950" b="0" strike="noStrike" spc="-1">
                <a:solidFill>
                  <a:srgbClr val="00623A"/>
                </a:solidFill>
                <a:latin typeface="Arial"/>
              </a:rPr>
              <a:t>nonché</a:t>
            </a:r>
            <a:r>
              <a:rPr lang="it-IT" sz="2950" b="0" strike="noStrike" spc="-15">
                <a:solidFill>
                  <a:srgbClr val="00623A"/>
                </a:solidFill>
                <a:latin typeface="Arial"/>
              </a:rPr>
              <a:t> </a:t>
            </a:r>
            <a:r>
              <a:rPr lang="it-IT" sz="2950" b="0" strike="noStrike" spc="-1">
                <a:solidFill>
                  <a:srgbClr val="00623A"/>
                </a:solidFill>
                <a:latin typeface="Arial"/>
              </a:rPr>
              <a:t>quelle</a:t>
            </a:r>
            <a:r>
              <a:rPr lang="it-IT" sz="2950" b="0" strike="noStrike" spc="-21">
                <a:solidFill>
                  <a:srgbClr val="00623A"/>
                </a:solidFill>
                <a:latin typeface="Arial"/>
              </a:rPr>
              <a:t> </a:t>
            </a:r>
            <a:r>
              <a:rPr lang="it-IT" sz="2950" b="0" strike="noStrike" spc="-1">
                <a:solidFill>
                  <a:srgbClr val="00623A"/>
                </a:solidFill>
                <a:latin typeface="Arial"/>
              </a:rPr>
              <a:t>di</a:t>
            </a:r>
            <a:r>
              <a:rPr lang="it-IT" sz="2950" b="0" strike="noStrike" spc="-15">
                <a:solidFill>
                  <a:srgbClr val="00623A"/>
                </a:solidFill>
                <a:latin typeface="Arial"/>
              </a:rPr>
              <a:t> </a:t>
            </a:r>
            <a:r>
              <a:rPr lang="it-IT" sz="2950" b="0" strike="noStrike" spc="-1">
                <a:solidFill>
                  <a:srgbClr val="00623A"/>
                </a:solidFill>
                <a:latin typeface="Arial"/>
              </a:rPr>
              <a:t>cui</a:t>
            </a:r>
            <a:r>
              <a:rPr lang="it-IT" sz="2950" b="0" strike="noStrike" spc="-15">
                <a:solidFill>
                  <a:srgbClr val="00623A"/>
                </a:solidFill>
                <a:latin typeface="Arial"/>
              </a:rPr>
              <a:t> </a:t>
            </a:r>
            <a:r>
              <a:rPr lang="it-IT" sz="2950" b="0" strike="noStrike" spc="-1">
                <a:solidFill>
                  <a:srgbClr val="00623A"/>
                </a:solidFill>
                <a:latin typeface="Arial"/>
              </a:rPr>
              <a:t>all’art.</a:t>
            </a:r>
            <a:r>
              <a:rPr lang="it-IT" sz="2950" b="0" strike="noStrike" spc="-21">
                <a:solidFill>
                  <a:srgbClr val="00623A"/>
                </a:solidFill>
                <a:latin typeface="Arial"/>
              </a:rPr>
              <a:t> </a:t>
            </a:r>
            <a:r>
              <a:rPr lang="it-IT" sz="2950" b="0" strike="noStrike" spc="-1">
                <a:solidFill>
                  <a:srgbClr val="00623A"/>
                </a:solidFill>
                <a:latin typeface="Arial"/>
              </a:rPr>
              <a:t>2,</a:t>
            </a:r>
            <a:r>
              <a:rPr lang="it-IT" sz="2950" b="0" strike="noStrike" spc="-15">
                <a:solidFill>
                  <a:srgbClr val="00623A"/>
                </a:solidFill>
                <a:latin typeface="Arial"/>
              </a:rPr>
              <a:t> </a:t>
            </a:r>
            <a:r>
              <a:rPr lang="it-IT" sz="2950" b="0" strike="noStrike" spc="-1">
                <a:solidFill>
                  <a:srgbClr val="00623A"/>
                </a:solidFill>
                <a:latin typeface="Arial"/>
              </a:rPr>
              <a:t>comma</a:t>
            </a:r>
            <a:r>
              <a:rPr lang="it-IT" sz="2950" b="0" strike="noStrike" spc="-15">
                <a:solidFill>
                  <a:srgbClr val="00623A"/>
                </a:solidFill>
                <a:latin typeface="Arial"/>
              </a:rPr>
              <a:t> </a:t>
            </a:r>
            <a:r>
              <a:rPr lang="it-IT" sz="2950" b="0" strike="noStrike" spc="-1">
                <a:solidFill>
                  <a:srgbClr val="00623A"/>
                </a:solidFill>
                <a:latin typeface="Arial"/>
              </a:rPr>
              <a:t>1,</a:t>
            </a:r>
            <a:r>
              <a:rPr lang="it-IT" sz="2950" b="0" strike="noStrike" spc="-15">
                <a:solidFill>
                  <a:srgbClr val="00623A"/>
                </a:solidFill>
                <a:latin typeface="Arial"/>
              </a:rPr>
              <a:t> </a:t>
            </a:r>
            <a:r>
              <a:rPr lang="it-IT" sz="2950" b="0" strike="noStrike" spc="-1">
                <a:solidFill>
                  <a:srgbClr val="00623A"/>
                </a:solidFill>
                <a:latin typeface="Arial"/>
              </a:rPr>
              <a:t>lettera</a:t>
            </a:r>
            <a:r>
              <a:rPr lang="it-IT" sz="2950" b="0" strike="noStrike" spc="-21">
                <a:solidFill>
                  <a:srgbClr val="00623A"/>
                </a:solidFill>
                <a:latin typeface="Arial"/>
              </a:rPr>
              <a:t> </a:t>
            </a:r>
            <a:r>
              <a:rPr lang="it-IT" sz="2950" b="0" strike="noStrike" spc="-1">
                <a:solidFill>
                  <a:srgbClr val="00623A"/>
                </a:solidFill>
                <a:latin typeface="Arial"/>
              </a:rPr>
              <a:t>c),</a:t>
            </a:r>
            <a:r>
              <a:rPr lang="it-IT" sz="2950" b="0" strike="noStrike" spc="-12">
                <a:solidFill>
                  <a:srgbClr val="00623A"/>
                </a:solidFill>
                <a:latin typeface="Arial"/>
              </a:rPr>
              <a:t> della </a:t>
            </a:r>
            <a:r>
              <a:rPr lang="it-IT" sz="2950" b="0" strike="noStrike" spc="-1">
                <a:solidFill>
                  <a:srgbClr val="00623A"/>
                </a:solidFill>
                <a:latin typeface="Arial"/>
              </a:rPr>
              <a:t>legge</a:t>
            </a:r>
            <a:r>
              <a:rPr lang="it-IT" sz="2950" b="0" strike="noStrike" spc="-32">
                <a:solidFill>
                  <a:srgbClr val="00623A"/>
                </a:solidFill>
                <a:latin typeface="Arial"/>
              </a:rPr>
              <a:t> </a:t>
            </a:r>
            <a:r>
              <a:rPr lang="it-IT" sz="2950" b="0" strike="noStrike" spc="-1">
                <a:solidFill>
                  <a:srgbClr val="00623A"/>
                </a:solidFill>
                <a:latin typeface="Arial"/>
              </a:rPr>
              <a:t>23</a:t>
            </a:r>
            <a:r>
              <a:rPr lang="it-IT" sz="2950" b="0" strike="noStrike" spc="-15">
                <a:solidFill>
                  <a:srgbClr val="00623A"/>
                </a:solidFill>
                <a:latin typeface="Arial"/>
              </a:rPr>
              <a:t> </a:t>
            </a:r>
            <a:r>
              <a:rPr lang="it-IT" sz="2950" b="0" strike="noStrike" spc="-1">
                <a:solidFill>
                  <a:srgbClr val="00623A"/>
                </a:solidFill>
                <a:latin typeface="Arial"/>
              </a:rPr>
              <a:t>ottobre</a:t>
            </a:r>
            <a:r>
              <a:rPr lang="it-IT" sz="2950" b="0" strike="noStrike" spc="-15">
                <a:solidFill>
                  <a:srgbClr val="00623A"/>
                </a:solidFill>
                <a:latin typeface="Arial"/>
              </a:rPr>
              <a:t> </a:t>
            </a:r>
            <a:r>
              <a:rPr lang="it-IT" sz="2950" b="0" strike="noStrike" spc="-1">
                <a:solidFill>
                  <a:srgbClr val="00623A"/>
                </a:solidFill>
                <a:latin typeface="Arial"/>
              </a:rPr>
              <a:t>1992,</a:t>
            </a:r>
            <a:r>
              <a:rPr lang="it-IT" sz="2950" b="0" strike="noStrike" spc="-15">
                <a:solidFill>
                  <a:srgbClr val="00623A"/>
                </a:solidFill>
                <a:latin typeface="Arial"/>
              </a:rPr>
              <a:t> </a:t>
            </a:r>
            <a:r>
              <a:rPr lang="it-IT" sz="2950" b="0" strike="noStrike" spc="-1">
                <a:solidFill>
                  <a:srgbClr val="00623A"/>
                </a:solidFill>
                <a:latin typeface="Arial"/>
              </a:rPr>
              <a:t>n.</a:t>
            </a:r>
            <a:r>
              <a:rPr lang="it-IT" sz="2950" b="0" strike="noStrike" spc="-15">
                <a:solidFill>
                  <a:srgbClr val="00623A"/>
                </a:solidFill>
                <a:latin typeface="Arial"/>
              </a:rPr>
              <a:t> </a:t>
            </a:r>
            <a:r>
              <a:rPr lang="it-IT" sz="2950" b="0" strike="noStrike" spc="-21">
                <a:solidFill>
                  <a:srgbClr val="00623A"/>
                </a:solidFill>
                <a:latin typeface="Arial"/>
              </a:rPr>
              <a:t>421.</a:t>
            </a:r>
            <a:endParaRPr lang="it-IT" sz="2950" b="0" strike="noStrike" spc="-1">
              <a:latin typeface="Arial"/>
            </a:endParaRPr>
          </a:p>
        </p:txBody>
      </p:sp>
      <p:sp>
        <p:nvSpPr>
          <p:cNvPr id="254" name="CustomShape 2"/>
          <p:cNvSpPr/>
          <p:nvPr/>
        </p:nvSpPr>
        <p:spPr>
          <a:xfrm>
            <a:off x="1176480" y="10582920"/>
            <a:ext cx="263880" cy="31716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marL="38160">
              <a:lnSpc>
                <a:spcPts val="2494"/>
              </a:lnSpc>
            </a:pPr>
            <a:fld id="{6DCDE9CD-8985-415C-A1CF-8851F42AA47A}" type="slidenum">
              <a:rPr lang="it-IT" sz="2450" b="1" i="1" strike="noStrike" spc="9">
                <a:solidFill>
                  <a:srgbClr val="09603C"/>
                </a:solidFill>
                <a:latin typeface="Helvetica-BoldOblique"/>
              </a:rPr>
              <a:pPr marL="38160">
                <a:lnSpc>
                  <a:spcPts val="2494"/>
                </a:lnSpc>
              </a:pPr>
              <a:t>11</a:t>
            </a:fld>
            <a:endParaRPr lang="it-IT" sz="2450" b="0" strike="noStrike" spc="-1">
              <a:latin typeface="Arial"/>
            </a:endParaRPr>
          </a:p>
        </p:txBody>
      </p:sp>
      <p:sp>
        <p:nvSpPr>
          <p:cNvPr id="255" name="TextShape 3"/>
          <p:cNvSpPr txBox="1"/>
          <p:nvPr/>
        </p:nvSpPr>
        <p:spPr>
          <a:xfrm>
            <a:off x="2081520" y="1086840"/>
            <a:ext cx="15387354" cy="1535854"/>
          </a:xfrm>
          <a:prstGeom prst="rect">
            <a:avLst/>
          </a:prstGeom>
          <a:noFill/>
          <a:ln>
            <a:noFill/>
          </a:ln>
        </p:spPr>
        <p:txBody>
          <a:bodyPr wrap="square" lIns="0" tIns="12240" rIns="0" bIns="0">
            <a:spAutoFit/>
          </a:bodyPr>
          <a:lstStyle/>
          <a:p>
            <a:pPr marL="12600" algn="ctr">
              <a:lnSpc>
                <a:spcPct val="100000"/>
              </a:lnSpc>
              <a:spcBef>
                <a:spcPts val="96"/>
              </a:spcBef>
            </a:pPr>
            <a:r>
              <a:rPr lang="it-IT" sz="4950" b="1" strike="noStrike" spc="-72" dirty="0">
                <a:solidFill>
                  <a:srgbClr val="FF0000"/>
                </a:solidFill>
                <a:latin typeface="Arial"/>
              </a:rPr>
              <a:t>CONTRATTAZIONE</a:t>
            </a:r>
            <a:r>
              <a:rPr lang="it-IT" sz="4950" b="1" strike="noStrike" spc="-270" dirty="0">
                <a:solidFill>
                  <a:srgbClr val="FF0000"/>
                </a:solidFill>
                <a:latin typeface="Arial"/>
              </a:rPr>
              <a:t> </a:t>
            </a:r>
            <a:r>
              <a:rPr lang="it-IT" sz="4950" b="1" strike="noStrike" spc="-12" dirty="0">
                <a:solidFill>
                  <a:srgbClr val="FF0000"/>
                </a:solidFill>
                <a:latin typeface="Arial"/>
              </a:rPr>
              <a:t>COLLETTIVA: </a:t>
            </a:r>
          </a:p>
          <a:p>
            <a:pPr marL="12600" algn="ctr">
              <a:lnSpc>
                <a:spcPct val="100000"/>
              </a:lnSpc>
              <a:spcBef>
                <a:spcPts val="96"/>
              </a:spcBef>
            </a:pPr>
            <a:r>
              <a:rPr lang="it-IT" sz="4950" b="1" strike="noStrike" spc="12" dirty="0">
                <a:solidFill>
                  <a:srgbClr val="FF0000"/>
                </a:solidFill>
                <a:latin typeface="Arial"/>
              </a:rPr>
              <a:t>AR</a:t>
            </a:r>
            <a:r>
              <a:rPr lang="it-IT" sz="4950" b="1" strike="noStrike" spc="-537" dirty="0">
                <a:solidFill>
                  <a:srgbClr val="FF0000"/>
                </a:solidFill>
                <a:latin typeface="Arial"/>
              </a:rPr>
              <a:t>T</a:t>
            </a:r>
            <a:r>
              <a:rPr lang="it-IT" sz="4950" b="1" strike="noStrike" spc="24" dirty="0">
                <a:solidFill>
                  <a:srgbClr val="FF0000"/>
                </a:solidFill>
                <a:latin typeface="Arial"/>
              </a:rPr>
              <a:t>.</a:t>
            </a:r>
            <a:r>
              <a:rPr lang="it-IT" sz="4950" b="1" strike="noStrike" spc="-151" dirty="0">
                <a:solidFill>
                  <a:srgbClr val="FF0000"/>
                </a:solidFill>
                <a:latin typeface="Arial"/>
              </a:rPr>
              <a:t> </a:t>
            </a:r>
            <a:r>
              <a:rPr lang="it-IT" sz="4950" b="1" strike="noStrike" spc="-1" dirty="0">
                <a:solidFill>
                  <a:srgbClr val="FF0000"/>
                </a:solidFill>
                <a:latin typeface="Arial"/>
              </a:rPr>
              <a:t>40</a:t>
            </a:r>
            <a:r>
              <a:rPr lang="it-IT" sz="4950" b="1" strike="noStrike" spc="-157" dirty="0">
                <a:solidFill>
                  <a:srgbClr val="FF0000"/>
                </a:solidFill>
                <a:latin typeface="Arial"/>
              </a:rPr>
              <a:t> </a:t>
            </a:r>
            <a:r>
              <a:rPr lang="it-IT" sz="4950" b="1" strike="noStrike" spc="-1" dirty="0" err="1">
                <a:solidFill>
                  <a:srgbClr val="FF0000"/>
                </a:solidFill>
                <a:latin typeface="Arial"/>
              </a:rPr>
              <a:t>D.LGS.</a:t>
            </a:r>
            <a:r>
              <a:rPr lang="it-IT" sz="4950" b="1" strike="noStrike" spc="-157" dirty="0">
                <a:solidFill>
                  <a:srgbClr val="FF0000"/>
                </a:solidFill>
                <a:latin typeface="Arial"/>
              </a:rPr>
              <a:t> </a:t>
            </a:r>
            <a:r>
              <a:rPr lang="it-IT" sz="4950" b="1" strike="noStrike" spc="-12" dirty="0">
                <a:solidFill>
                  <a:srgbClr val="FF0000"/>
                </a:solidFill>
                <a:latin typeface="Arial"/>
              </a:rPr>
              <a:t>165/2001</a:t>
            </a:r>
            <a:endParaRPr lang="it-IT" sz="4950" b="0" strike="noStrike" spc="-1" dirty="0">
              <a:solidFill>
                <a:srgbClr val="FF0000"/>
              </a:solidFill>
              <a:latin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2707234" y="326083"/>
            <a:ext cx="14003280" cy="1797507"/>
          </a:xfrm>
        </p:spPr>
        <p:txBody>
          <a:bodyPr/>
          <a:lstStyle/>
          <a:p>
            <a:pPr algn="ctr"/>
            <a:r>
              <a:rPr lang="it-IT" sz="4400" b="1" dirty="0"/>
              <a:t>I vincoli dell’intervento dell’atto pubblicistico</a:t>
            </a:r>
            <a:br>
              <a:rPr lang="it-IT" sz="4400" b="1" dirty="0"/>
            </a:br>
            <a:r>
              <a:rPr lang="it-IT" sz="4400" b="1" dirty="0">
                <a:solidFill>
                  <a:srgbClr val="FF0000"/>
                </a:solidFill>
              </a:rPr>
              <a:t>La contrattualizzazione del rapporto di lavoro</a:t>
            </a:r>
            <a:br>
              <a:rPr lang="it-IT" sz="1800" b="1" dirty="0">
                <a:solidFill>
                  <a:srgbClr val="FF0000"/>
                </a:solidFill>
              </a:rPr>
            </a:br>
            <a:endParaRPr lang="it-IT" b="1" dirty="0"/>
          </a:p>
        </p:txBody>
      </p:sp>
      <p:sp>
        <p:nvSpPr>
          <p:cNvPr id="8" name="Segnaposto contenuto 7"/>
          <p:cNvSpPr>
            <a:spLocks noGrp="1"/>
          </p:cNvSpPr>
          <p:nvPr>
            <p:ph idx="1"/>
          </p:nvPr>
        </p:nvSpPr>
        <p:spPr>
          <a:xfrm>
            <a:off x="2289240" y="2342307"/>
            <a:ext cx="15726600" cy="6843453"/>
          </a:xfrm>
        </p:spPr>
        <p:txBody>
          <a:bodyPr>
            <a:normAutofit/>
          </a:bodyPr>
          <a:lstStyle/>
          <a:p>
            <a:r>
              <a:rPr lang="it-IT" sz="3600" b="1" dirty="0">
                <a:solidFill>
                  <a:srgbClr val="FF0000"/>
                </a:solidFill>
              </a:rPr>
              <a:t>Art. 117 </a:t>
            </a:r>
            <a:r>
              <a:rPr lang="it-IT" sz="3600" b="1" dirty="0" err="1">
                <a:solidFill>
                  <a:srgbClr val="FF0000"/>
                </a:solidFill>
              </a:rPr>
              <a:t>Cost</a:t>
            </a:r>
            <a:r>
              <a:rPr lang="it-IT" sz="3600" b="1" dirty="0">
                <a:solidFill>
                  <a:srgbClr val="FF0000"/>
                </a:solidFill>
              </a:rPr>
              <a:t>. </a:t>
            </a:r>
          </a:p>
          <a:p>
            <a:pPr lvl="1"/>
            <a:r>
              <a:rPr lang="it-IT" sz="3600" dirty="0"/>
              <a:t>«Lo Stato ha legislazione esclusiva nelle seguenti materie: </a:t>
            </a:r>
          </a:p>
          <a:p>
            <a:pPr lvl="1"/>
            <a:r>
              <a:rPr lang="it-IT" sz="3600" dirty="0"/>
              <a:t>l) giurisdizione e norme processuali</a:t>
            </a:r>
            <a:r>
              <a:rPr lang="it-IT" sz="3600" b="1" dirty="0"/>
              <a:t>; ordinamento civile </a:t>
            </a:r>
            <a:r>
              <a:rPr lang="it-IT" sz="3600" dirty="0"/>
              <a:t>e penale; giustizia amministrativa»</a:t>
            </a:r>
          </a:p>
          <a:p>
            <a:pPr lvl="1"/>
            <a:endParaRPr lang="it-IT" sz="3600" dirty="0"/>
          </a:p>
          <a:p>
            <a:r>
              <a:rPr lang="it-IT" sz="3600" b="1" dirty="0">
                <a:solidFill>
                  <a:srgbClr val="FF0000"/>
                </a:solidFill>
              </a:rPr>
              <a:t>Corte Costituzionale 153/2001</a:t>
            </a:r>
          </a:p>
          <a:p>
            <a:pPr lvl="1"/>
            <a:r>
              <a:rPr lang="it-IT" sz="3600" dirty="0"/>
              <a:t>«Il principio di riserva della contrattazione collettiva non può essere derogato nemmeno in via provvisoria»</a:t>
            </a:r>
          </a:p>
          <a:p>
            <a:endParaRPr lang="it-IT" sz="3600" dirty="0"/>
          </a:p>
          <a:p>
            <a:r>
              <a:rPr lang="it-IT" sz="3600" b="1" dirty="0">
                <a:solidFill>
                  <a:srgbClr val="FF0000"/>
                </a:solidFill>
              </a:rPr>
              <a:t>Corte Cassazione, sez. Lavoro, 19192/2022</a:t>
            </a:r>
          </a:p>
          <a:p>
            <a:pPr lvl="1"/>
            <a:r>
              <a:rPr lang="it-IT" sz="3600" dirty="0"/>
              <a:t>«sono illegittimi e inefficaci i regolamenti emanati che disciplinino elementi fondamentali del rapporto di lavoro»</a:t>
            </a:r>
          </a:p>
        </p:txBody>
      </p:sp>
    </p:spTree>
    <p:extLst>
      <p:ext uri="{BB962C8B-B14F-4D97-AF65-F5344CB8AC3E}">
        <p14:creationId xmlns:p14="http://schemas.microsoft.com/office/powerpoint/2010/main" val="262647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82157" y="602474"/>
            <a:ext cx="17339786" cy="738197"/>
          </a:xfrm>
        </p:spPr>
        <p:txBody>
          <a:bodyPr>
            <a:normAutofit/>
          </a:bodyPr>
          <a:lstStyle/>
          <a:p>
            <a:pPr algn="ctr"/>
            <a:r>
              <a:rPr lang="it-IT" b="1" dirty="0">
                <a:solidFill>
                  <a:srgbClr val="FF0000"/>
                </a:solidFill>
              </a:rPr>
              <a:t>Effetti intra-negoziato (art. 47)</a:t>
            </a:r>
          </a:p>
        </p:txBody>
      </p:sp>
      <p:sp>
        <p:nvSpPr>
          <p:cNvPr id="3" name="Segnaposto contenuto 2"/>
          <p:cNvSpPr>
            <a:spLocks noGrp="1"/>
          </p:cNvSpPr>
          <p:nvPr>
            <p:ph idx="1"/>
          </p:nvPr>
        </p:nvSpPr>
        <p:spPr>
          <a:xfrm>
            <a:off x="1382157" y="1717623"/>
            <a:ext cx="17339786" cy="8468329"/>
          </a:xfrm>
        </p:spPr>
        <p:txBody>
          <a:bodyPr>
            <a:normAutofit fontScale="25000" lnSpcReduction="20000"/>
          </a:bodyPr>
          <a:lstStyle/>
          <a:p>
            <a:r>
              <a:rPr lang="it-IT" sz="11200" dirty="0"/>
              <a:t>Gli indirizzi per la contrattazione collettiva nazionale sono emanati dai Comitati di settore prima di ogni rinnovo contrattuale. L'ipotesi di accordo è trasmessa dall'ARAN, corredata dalla prescritta relazione tecnica, ai comitati di settore ed al Governo entro 10 giorni dalla data di sottoscrizione</a:t>
            </a:r>
          </a:p>
          <a:p>
            <a:r>
              <a:rPr lang="it-IT" sz="11200" dirty="0"/>
              <a:t> Acquisito il parere favorevole sull'ipotesi di accordo, nonché' la verifica da parte delle amministrazioni interessate sulla copertura degli oneri contrattuali, il giorno successivo l'ARAN trasmette la quantificazione dei costi contrattuali alla Corte dei conti ai fini della certificazione di compatibilità con gli strumenti di programmazione e di bilancio</a:t>
            </a:r>
          </a:p>
          <a:p>
            <a:r>
              <a:rPr lang="it-IT" sz="11200" b="1" dirty="0">
                <a:solidFill>
                  <a:srgbClr val="FF0000"/>
                </a:solidFill>
              </a:rPr>
              <a:t>La Corte dei conti certifica l’attendibilità dei costi quantificati e la loro compatibilità con gli strumenti di programmazione e di bilancio. La Corte dei conti delibera entro quindici giorni dalla trasmissione della quantificazione dei costi contrattuali, decorsi i quali la certificazione si intende effettuata positivamente. </a:t>
            </a:r>
          </a:p>
          <a:p>
            <a:r>
              <a:rPr lang="it-IT" sz="11200" dirty="0"/>
              <a:t>L'esito della certificazione viene comunicato dalla Corte all'ARAN, al comitato di settore e al Governo. Se la certificazione è positiva, il presidente dell'ARAN sottoscrive definitivamente il contratto collettivo. </a:t>
            </a:r>
          </a:p>
          <a:p>
            <a:r>
              <a:rPr lang="it-IT" sz="11200" dirty="0"/>
              <a:t>La Corte dei conti può acquisire elementi istruttori e valutazioni sul contratto collettivo da parte di tre esperti in materia di relazioni sindacali e costo del lavoro individuati dal Ministro per la pubblica amministrazione e l'innovazione, tramite il Capo del Dipartimento della funzione pubblica di intesa con il Capo del Dipartimento della Ragioneria generale dello Stato In caso di certificazione non positiva della Corte dei conti le parti contraenti non possono procedere alla sottoscrizione definitiva dell'ipotesi di accordo. Nella predetta ipotesi, il Presidente dell'ARAN, d'intesa con il competente comitato di settore, che può dettare indirizzi aggiuntivi, provvede alla riapertura delle trattative ed alla sottoscrizione di una nuova ipotesi di accordo adeguando i costi contrattuali ai fini delle certificazioni. In seguito alla sottoscrizione della nuova ipotesi di accordo si riapre la procedura di certificazione prevista dai commi precedenti. Nel caso in cui la certificazione non positiva sia limitata a singole clausole contrattuali l'ipotesi può essere sottoscritta definitivamente ferma restando l'inefficacia delle clausole contrattuali non positivamente certificate.</a:t>
            </a:r>
          </a:p>
          <a:p>
            <a:endParaRPr lang="it-IT" dirty="0"/>
          </a:p>
        </p:txBody>
      </p:sp>
    </p:spTree>
    <p:extLst>
      <p:ext uri="{BB962C8B-B14F-4D97-AF65-F5344CB8AC3E}">
        <p14:creationId xmlns:p14="http://schemas.microsoft.com/office/powerpoint/2010/main" val="2306799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82157" y="602474"/>
            <a:ext cx="17339786" cy="1052324"/>
          </a:xfrm>
        </p:spPr>
        <p:txBody>
          <a:bodyPr>
            <a:normAutofit/>
          </a:bodyPr>
          <a:lstStyle/>
          <a:p>
            <a:pPr algn="ctr"/>
            <a:r>
              <a:rPr lang="it-IT" sz="4400" b="1" dirty="0">
                <a:solidFill>
                  <a:srgbClr val="FF0000"/>
                </a:solidFill>
              </a:rPr>
              <a:t>Effetti extra-negoziato  (art. 48)</a:t>
            </a:r>
          </a:p>
        </p:txBody>
      </p:sp>
      <p:sp>
        <p:nvSpPr>
          <p:cNvPr id="3" name="Segnaposto contenuto 2"/>
          <p:cNvSpPr>
            <a:spLocks noGrp="1"/>
          </p:cNvSpPr>
          <p:nvPr>
            <p:ph idx="1"/>
          </p:nvPr>
        </p:nvSpPr>
        <p:spPr>
          <a:xfrm>
            <a:off x="2289240" y="2558331"/>
            <a:ext cx="15726600" cy="6627429"/>
          </a:xfrm>
        </p:spPr>
        <p:txBody>
          <a:bodyPr>
            <a:normAutofit fontScale="92500" lnSpcReduction="10000"/>
          </a:bodyPr>
          <a:lstStyle/>
          <a:p>
            <a:r>
              <a:rPr lang="it-IT" sz="3200" dirty="0"/>
              <a:t> </a:t>
            </a:r>
            <a:r>
              <a:rPr lang="it-IT" sz="3200" dirty="0">
                <a:solidFill>
                  <a:srgbClr val="FF0000"/>
                </a:solidFill>
              </a:rPr>
              <a:t>Il Ministero dell'economia e delle finanze quantifica, in coerenza con i parametri previsti dagli strumenti di programmazione e di bilancio, l'onere derivante dalla contrattazione collettiva nazionale a carico del bilancio dello Stato. La spesa posta a carico del bilancio dello Stato è iscritta in apposito fondo </a:t>
            </a:r>
            <a:r>
              <a:rPr lang="it-IT" sz="3200" dirty="0"/>
              <a:t>dello stato di previsione del Ministero dell'economia e delle finanze in ragione dell'ammontare complessivo.</a:t>
            </a:r>
          </a:p>
          <a:p>
            <a:r>
              <a:rPr lang="it-IT" sz="3200" dirty="0">
                <a:solidFill>
                  <a:srgbClr val="FF0000"/>
                </a:solidFill>
              </a:rPr>
              <a:t>I contratti collettivi sono corredati da prospetti contenenti la quantificazione degli oneri nonché l'indicazione della copertura complessiva per l'intero periodo di validità contrattuale, </a:t>
            </a:r>
            <a:r>
              <a:rPr lang="it-IT" sz="3200" dirty="0"/>
              <a:t>prevedendo con apposite clausole la possibilità di prorogare l'efficacia temporale del contratto ovvero di sospenderne l'esecuzione parziale o totale in caso di' accertata esorbitanza dai limiti di spesa. </a:t>
            </a:r>
          </a:p>
          <a:p>
            <a:r>
              <a:rPr lang="it-IT" sz="3200" dirty="0">
                <a:solidFill>
                  <a:srgbClr val="FF0000"/>
                </a:solidFill>
              </a:rPr>
              <a:t>la Corte dei conti, anche nelle sue articolazioni regionali di controllo, verifica periodicamente gli andamenti della spesa per il personale delle pubbliche amministrazioni, utilizzando, per ciascun comparto, insiemi significativi di amministrazioni. </a:t>
            </a:r>
            <a:r>
              <a:rPr lang="it-IT" sz="3200" dirty="0"/>
              <a:t>A tal fine, la Corte dei conti può avvalersi, oltre che dei servizi di controllo interno o nuclei di valutazione, di esperti designati a sua richiesta da amministrazioni ed enti pubblici. </a:t>
            </a:r>
          </a:p>
          <a:p>
            <a:endParaRPr lang="it-IT" dirty="0"/>
          </a:p>
          <a:p>
            <a:endParaRPr lang="it-IT" dirty="0"/>
          </a:p>
        </p:txBody>
      </p:sp>
    </p:spTree>
    <p:extLst>
      <p:ext uri="{BB962C8B-B14F-4D97-AF65-F5344CB8AC3E}">
        <p14:creationId xmlns:p14="http://schemas.microsoft.com/office/powerpoint/2010/main" val="2035263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2707234" y="390437"/>
            <a:ext cx="14003280" cy="1231790"/>
          </a:xfrm>
        </p:spPr>
        <p:txBody>
          <a:bodyPr>
            <a:normAutofit/>
          </a:bodyPr>
          <a:lstStyle/>
          <a:p>
            <a:pPr algn="ctr"/>
            <a:r>
              <a:rPr lang="it-IT" sz="3200" b="1" dirty="0">
                <a:solidFill>
                  <a:srgbClr val="FF0000"/>
                </a:solidFill>
              </a:rPr>
              <a:t>Procedure alternative e sussidiarie della contrattazione collettiva:</a:t>
            </a:r>
            <a:br>
              <a:rPr lang="it-IT" sz="3200" b="1" dirty="0">
                <a:solidFill>
                  <a:srgbClr val="FF0000"/>
                </a:solidFill>
              </a:rPr>
            </a:br>
            <a:r>
              <a:rPr lang="it-IT" sz="3200" b="1" dirty="0">
                <a:solidFill>
                  <a:srgbClr val="FF0000"/>
                </a:solidFill>
              </a:rPr>
              <a:t>L’interpretazione autentica (art. 49)</a:t>
            </a:r>
          </a:p>
        </p:txBody>
      </p:sp>
      <p:sp>
        <p:nvSpPr>
          <p:cNvPr id="8" name="Segnaposto contenuto 7"/>
          <p:cNvSpPr>
            <a:spLocks noGrp="1"/>
          </p:cNvSpPr>
          <p:nvPr>
            <p:ph idx="1"/>
          </p:nvPr>
        </p:nvSpPr>
        <p:spPr>
          <a:xfrm>
            <a:off x="1382157" y="2774356"/>
            <a:ext cx="17339786" cy="6912767"/>
          </a:xfrm>
        </p:spPr>
        <p:txBody>
          <a:bodyPr>
            <a:normAutofit/>
          </a:bodyPr>
          <a:lstStyle/>
          <a:p>
            <a:pPr lvl="0"/>
            <a:r>
              <a:rPr lang="it-IT" sz="3200" dirty="0">
                <a:solidFill>
                  <a:prstClr val="black"/>
                </a:solidFill>
              </a:rPr>
              <a:t>1. Quando insorgano controversie sull'interpretazione dei contratti collettivi, </a:t>
            </a:r>
            <a:r>
              <a:rPr lang="it-IT" sz="3200" b="1" dirty="0">
                <a:solidFill>
                  <a:srgbClr val="FF0000"/>
                </a:solidFill>
              </a:rPr>
              <a:t>le parti che li hanno sottoscritti </a:t>
            </a:r>
            <a:r>
              <a:rPr lang="it-IT" sz="3200" dirty="0">
                <a:solidFill>
                  <a:prstClr val="black"/>
                </a:solidFill>
              </a:rPr>
              <a:t>si incontrano per definire consensualmente il significato delle clausole controverse. </a:t>
            </a:r>
          </a:p>
          <a:p>
            <a:pPr lvl="0"/>
            <a:r>
              <a:rPr lang="it-IT" sz="3200" dirty="0">
                <a:solidFill>
                  <a:prstClr val="black"/>
                </a:solidFill>
              </a:rPr>
              <a:t>2. L'eventuale accordo di interpretazione autentica, stipulato con le procedure di cui all'articolo 47, sostituisce la clausola in questione sin dall'inizio della vigenza del contratto. Qualora tale accordo non comporti oneri aggiuntivi e non vi sia divergenza sulla valutazione degli stessi, il parere del Presidente del Consiglio dei Ministri è espresso tramite il Ministro per la pubblica amministrazione e l'innovazione, di concerto con il Ministro dell'economia e delle finanze. </a:t>
            </a:r>
          </a:p>
          <a:p>
            <a:pPr lvl="0"/>
            <a:r>
              <a:rPr lang="it-IT" sz="3200" dirty="0"/>
              <a:t>7. Il presente CCNL può essere oggetto di interpretazione autentica ai sensi dell’art. 49 del d. </a:t>
            </a:r>
            <a:r>
              <a:rPr lang="it-IT" sz="3200" dirty="0" err="1"/>
              <a:t>lgs</a:t>
            </a:r>
            <a:r>
              <a:rPr lang="it-IT" sz="3200" dirty="0"/>
              <a:t>. n. 165/2001, anche su richiesta di una delle parti, qualora insorgano controversie aventi carattere di generalità sulla sua interpretazione. L’interpretazione autentica può aver luogo anche ai sensi dell’art. 64 del medesimo decreto legislativo </a:t>
            </a:r>
            <a:r>
              <a:rPr lang="it-IT" sz="3200" b="1" dirty="0">
                <a:solidFill>
                  <a:srgbClr val="FF0000"/>
                </a:solidFill>
              </a:rPr>
              <a:t>(art. 2.7 CCNL Funzioni centrali)</a:t>
            </a:r>
          </a:p>
          <a:p>
            <a:endParaRPr lang="it-IT" dirty="0"/>
          </a:p>
        </p:txBody>
      </p:sp>
    </p:spTree>
    <p:extLst>
      <p:ext uri="{BB962C8B-B14F-4D97-AF65-F5344CB8AC3E}">
        <p14:creationId xmlns:p14="http://schemas.microsoft.com/office/powerpoint/2010/main" val="1500468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82157" y="602474"/>
            <a:ext cx="17339786" cy="675372"/>
          </a:xfrm>
        </p:spPr>
        <p:txBody>
          <a:bodyPr>
            <a:normAutofit/>
          </a:bodyPr>
          <a:lstStyle/>
          <a:p>
            <a:pPr algn="ctr"/>
            <a:r>
              <a:rPr lang="it-IT" sz="4000" b="1" dirty="0">
                <a:solidFill>
                  <a:srgbClr val="FF0000"/>
                </a:solidFill>
              </a:rPr>
              <a:t>Accertamento pregiudiziale (art. 64)</a:t>
            </a:r>
          </a:p>
        </p:txBody>
      </p:sp>
      <p:sp>
        <p:nvSpPr>
          <p:cNvPr id="3" name="Segnaposto contenuto 2"/>
          <p:cNvSpPr>
            <a:spLocks noGrp="1"/>
          </p:cNvSpPr>
          <p:nvPr>
            <p:ph idx="1"/>
          </p:nvPr>
        </p:nvSpPr>
        <p:spPr>
          <a:xfrm>
            <a:off x="1195066" y="2133838"/>
            <a:ext cx="17339786" cy="8573038"/>
          </a:xfrm>
        </p:spPr>
        <p:txBody>
          <a:bodyPr>
            <a:normAutofit lnSpcReduction="10000"/>
          </a:bodyPr>
          <a:lstStyle/>
          <a:p>
            <a:r>
              <a:rPr lang="it-IT" sz="2800" dirty="0"/>
              <a:t>1. Quando per la definizione di una controversia individuale di cui all'articolo 63, è necessario risolvere in via pregiudiziale una questione concernente l'efficacia, la validità o l'interpretazione delle clausole di un contratto o accordo collettivo nazionale, sottoscritto dall'ARAN ai sensi dell'articolo 40 e seguenti, il giudice, con ordinanza non impugnabile, nella quale indica la questione da risolvere, fissa una nuova udienza di discussione non prima di centoventi giorni e dispone la comunicazione, a cura della cancelleria, dell'ordinanza, del ricorso introduttivo e della memoria difensiva all'ARAN. </a:t>
            </a:r>
          </a:p>
          <a:p>
            <a:r>
              <a:rPr lang="it-IT" sz="2800" dirty="0"/>
              <a:t>2. Entro trenta giorni dalla comunicazione di cui al comma 1, </a:t>
            </a:r>
            <a:r>
              <a:rPr lang="it-IT" sz="2800" b="1" dirty="0">
                <a:solidFill>
                  <a:srgbClr val="FF0000"/>
                </a:solidFill>
              </a:rPr>
              <a:t>l'ARAN convoca le organizzazioni sindacali firmatarie </a:t>
            </a:r>
            <a:r>
              <a:rPr lang="it-IT" sz="2800" dirty="0"/>
              <a:t>per verificare la possibilità di un accordo sull'interpretazione autentica del contratto o accordo collettivo, ovvero sulla modifica della clausola controversa.</a:t>
            </a:r>
          </a:p>
          <a:p>
            <a:r>
              <a:rPr lang="it-IT" sz="2800" dirty="0"/>
              <a:t> All'accordo sull'interpretazione autentica o sulla modifica della clausola si applicano le disposizioni dell'articolo 49. Il testo dell'accordo è trasmesso, a cura dell'ARAN, alla cancelleria del giudice procedente, la quale provvede a darne avviso alle parti almeno dieci giorni prima dell'udienza.</a:t>
            </a:r>
          </a:p>
          <a:p>
            <a:r>
              <a:rPr lang="it-IT" sz="2800" dirty="0"/>
              <a:t>3. Se non interviene l'accordo sull'interpretazione autentica o sulla modifica della clausola controversa, il giudice decide con sentenza sulla sola questione di cui al comma 1, impartendo distinti provvedimenti per l'ulteriore istruzione o, comunque, per la prosecuzione della causa. La Corte di cassazione, quando accoglie il ricorso a norma dell'articolo 383 del codice di procedura civile, rinvia la causa allo stesso giudice che ha pronunciato la sentenza cassata. </a:t>
            </a:r>
          </a:p>
          <a:p>
            <a:r>
              <a:rPr lang="it-IT" sz="2800" dirty="0"/>
              <a:t>5.L'ARAN e le organizzazioni sindacali firmatarie sono legittimate, a seguito dell'intervento alla proposizione dei mezzi di' impugnazione delle sentenze che decidono una questione di cui al comma 1. Possono, anche se non intervenute, presentare memorie nel giudizio di merito ed in quello per cassazione. Della presentazione di memorie è dato avviso alle parti, a cura della cancelleria. </a:t>
            </a:r>
          </a:p>
        </p:txBody>
      </p:sp>
    </p:spTree>
    <p:extLst>
      <p:ext uri="{BB962C8B-B14F-4D97-AF65-F5344CB8AC3E}">
        <p14:creationId xmlns:p14="http://schemas.microsoft.com/office/powerpoint/2010/main" val="2679863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TextShape 1"/>
          <p:cNvSpPr txBox="1"/>
          <p:nvPr/>
        </p:nvSpPr>
        <p:spPr>
          <a:xfrm>
            <a:off x="4007880" y="4343040"/>
            <a:ext cx="12114720" cy="1905840"/>
          </a:xfrm>
          <a:prstGeom prst="rect">
            <a:avLst/>
          </a:prstGeom>
          <a:noFill/>
          <a:ln>
            <a:noFill/>
          </a:ln>
        </p:spPr>
        <p:txBody>
          <a:bodyPr lIns="0" tIns="17280" rIns="0" bIns="0">
            <a:spAutoFit/>
          </a:bodyPr>
          <a:lstStyle/>
          <a:p>
            <a:pPr marL="12600">
              <a:lnSpc>
                <a:spcPct val="100000"/>
              </a:lnSpc>
              <a:spcBef>
                <a:spcPts val="136"/>
              </a:spcBef>
            </a:pPr>
            <a:r>
              <a:rPr lang="it-IT" sz="5900" b="1" strike="noStrike" spc="-46">
                <a:solidFill>
                  <a:srgbClr val="0A613B"/>
                </a:solidFill>
                <a:latin typeface="Arial"/>
              </a:rPr>
              <a:t>CONTRATTAZIONE</a:t>
            </a:r>
            <a:r>
              <a:rPr lang="it-IT" sz="5900" b="1" strike="noStrike" spc="-296">
                <a:solidFill>
                  <a:srgbClr val="0A613B"/>
                </a:solidFill>
                <a:latin typeface="Arial"/>
              </a:rPr>
              <a:t> </a:t>
            </a:r>
            <a:r>
              <a:rPr lang="it-IT" sz="5900" b="1" strike="noStrike" spc="-26">
                <a:solidFill>
                  <a:srgbClr val="0A613B"/>
                </a:solidFill>
                <a:latin typeface="Arial"/>
              </a:rPr>
              <a:t>INTEGRATIVA</a:t>
            </a:r>
            <a:endParaRPr lang="it-IT" sz="5900" b="0" strike="noStrike" spc="-1">
              <a:latin typeface="Calibri"/>
            </a:endParaRPr>
          </a:p>
        </p:txBody>
      </p:sp>
      <p:sp>
        <p:nvSpPr>
          <p:cNvPr id="257" name="TextShape 2"/>
          <p:cNvSpPr txBox="1"/>
          <p:nvPr/>
        </p:nvSpPr>
        <p:spPr>
          <a:xfrm>
            <a:off x="1176480" y="10582920"/>
            <a:ext cx="398880" cy="6559200"/>
          </a:xfrm>
          <a:prstGeom prst="rect">
            <a:avLst/>
          </a:prstGeom>
          <a:noFill/>
          <a:ln>
            <a:noFill/>
          </a:ln>
        </p:spPr>
        <p:txBody>
          <a:bodyPr lIns="0" tIns="0" rIns="0" bIns="0">
            <a:spAutoFit/>
          </a:bodyPr>
          <a:lstStyle/>
          <a:p>
            <a:pPr marL="38160">
              <a:lnSpc>
                <a:spcPts val="2494"/>
              </a:lnSpc>
            </a:pPr>
            <a:fld id="{947DE0BA-164A-4782-8A1B-47643A8E762F}" type="slidenum">
              <a:rPr lang="it-IT" sz="2450" b="1" i="1" strike="noStrike" spc="-26">
                <a:solidFill>
                  <a:srgbClr val="09603C"/>
                </a:solidFill>
                <a:latin typeface="Helvetica-BoldOblique"/>
              </a:rPr>
              <a:pPr marL="38160">
                <a:lnSpc>
                  <a:spcPts val="2494"/>
                </a:lnSpc>
              </a:pPr>
              <a:t>17</a:t>
            </a:fld>
            <a:endParaRPr lang="it-IT" sz="2450" b="0" strike="noStrike" spc="-1">
              <a:latin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82157" y="602474"/>
            <a:ext cx="17339786" cy="947615"/>
          </a:xfrm>
        </p:spPr>
        <p:txBody>
          <a:bodyPr>
            <a:normAutofit fontScale="90000"/>
          </a:bodyPr>
          <a:lstStyle/>
          <a:p>
            <a:pPr algn="ctr"/>
            <a:r>
              <a:rPr lang="it-IT" sz="6596" b="1" dirty="0">
                <a:solidFill>
                  <a:srgbClr val="FF0000"/>
                </a:solidFill>
              </a:rPr>
              <a:t>Tempi e procedure della contrattazione integrativa</a:t>
            </a:r>
          </a:p>
        </p:txBody>
      </p:sp>
      <p:sp>
        <p:nvSpPr>
          <p:cNvPr id="3" name="Segnaposto contenuto 2"/>
          <p:cNvSpPr>
            <a:spLocks noGrp="1"/>
          </p:cNvSpPr>
          <p:nvPr>
            <p:ph idx="1"/>
          </p:nvPr>
        </p:nvSpPr>
        <p:spPr>
          <a:xfrm>
            <a:off x="1267074" y="3134395"/>
            <a:ext cx="17339786" cy="8635864"/>
          </a:xfrm>
        </p:spPr>
        <p:txBody>
          <a:bodyPr>
            <a:normAutofit/>
          </a:bodyPr>
          <a:lstStyle/>
          <a:p>
            <a:r>
              <a:rPr lang="it-IT" sz="2800" dirty="0"/>
              <a:t>La procedura per la stipulazione del contratto decentrato integrativo, così come disciplinata dalla contrattazione collettiva nazionale e dai recenti interventi del legislatore, si articola nelle seguenti fasi: </a:t>
            </a:r>
          </a:p>
          <a:p>
            <a:pPr lvl="1"/>
            <a:r>
              <a:rPr lang="it-IT" sz="2800" dirty="0"/>
              <a:t>Nomina delegazione di parte pubblica (entro 30 gg. dalla firma del CCNL)</a:t>
            </a:r>
          </a:p>
          <a:p>
            <a:pPr lvl="1"/>
            <a:r>
              <a:rPr lang="it-IT" sz="2800" dirty="0"/>
              <a:t>Direttive dell’organo politico </a:t>
            </a:r>
          </a:p>
          <a:p>
            <a:pPr lvl="1"/>
            <a:r>
              <a:rPr lang="it-IT" sz="2800" dirty="0"/>
              <a:t>Prima convocazione per l’avvio del negoziato (entro 30 gg. dalla presentazione delle piattaforme)</a:t>
            </a:r>
          </a:p>
          <a:p>
            <a:pPr lvl="1"/>
            <a:r>
              <a:rPr lang="it-IT" sz="2800" dirty="0"/>
              <a:t>Svolgimento delle trattative (entro 30 gg. prorogabili per altri 30. termine minimo 45 gg.)); le parti riassumono prerogative e libertà di iniziativa e decisione</a:t>
            </a:r>
          </a:p>
          <a:p>
            <a:pPr lvl="2"/>
            <a:r>
              <a:rPr lang="it-IT" sz="2800" dirty="0"/>
              <a:t>Senza atto unilaterale</a:t>
            </a:r>
          </a:p>
          <a:p>
            <a:pPr lvl="2"/>
            <a:r>
              <a:rPr lang="it-IT" sz="2800" dirty="0"/>
              <a:t>Con atto unilaterale</a:t>
            </a:r>
          </a:p>
          <a:p>
            <a:pPr lvl="1"/>
            <a:r>
              <a:rPr lang="it-IT" sz="2800" dirty="0"/>
              <a:t>Firma dell’Ipotesi di contratto decentrato integrativo </a:t>
            </a:r>
          </a:p>
          <a:p>
            <a:pPr lvl="1"/>
            <a:r>
              <a:rPr lang="it-IT" sz="2800" dirty="0"/>
              <a:t>Verifica della compatibilità degli oneri finanziari </a:t>
            </a:r>
          </a:p>
          <a:p>
            <a:pPr lvl="1"/>
            <a:r>
              <a:rPr lang="it-IT" sz="2800" dirty="0"/>
              <a:t>Esame dell’organo di direzione politica </a:t>
            </a:r>
          </a:p>
          <a:p>
            <a:pPr lvl="1"/>
            <a:r>
              <a:rPr lang="it-IT" sz="2800" dirty="0"/>
              <a:t>Sottoscrizione definitiva del contratto decentrato integrativo </a:t>
            </a:r>
          </a:p>
          <a:p>
            <a:pPr lvl="1"/>
            <a:r>
              <a:rPr lang="it-IT" sz="2800" dirty="0"/>
              <a:t>Adempimenti successivi alla sottoscrizione (trasmissione contratto all’Aran, al CNEL e al MEF)</a:t>
            </a:r>
          </a:p>
        </p:txBody>
      </p:sp>
    </p:spTree>
    <p:extLst>
      <p:ext uri="{BB962C8B-B14F-4D97-AF65-F5344CB8AC3E}">
        <p14:creationId xmlns:p14="http://schemas.microsoft.com/office/powerpoint/2010/main" val="3477618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07234" y="398091"/>
            <a:ext cx="14003280" cy="735571"/>
          </a:xfrm>
        </p:spPr>
        <p:txBody>
          <a:bodyPr/>
          <a:lstStyle/>
          <a:p>
            <a:pPr algn="ctr"/>
            <a:r>
              <a:rPr lang="it-IT" sz="3200" b="1" dirty="0">
                <a:solidFill>
                  <a:srgbClr val="FF0000"/>
                </a:solidFill>
              </a:rPr>
              <a:t>Clausole di raffreddamento </a:t>
            </a:r>
            <a:br>
              <a:rPr lang="it-IT" sz="3200" b="1" dirty="0">
                <a:solidFill>
                  <a:srgbClr val="FF0000"/>
                </a:solidFill>
              </a:rPr>
            </a:br>
            <a:r>
              <a:rPr lang="it-IT" sz="3200" b="1" dirty="0">
                <a:solidFill>
                  <a:srgbClr val="FF0000"/>
                </a:solidFill>
              </a:rPr>
              <a:t>(art. 9 CCNL Funzioni centrali)</a:t>
            </a:r>
          </a:p>
        </p:txBody>
      </p:sp>
      <p:sp>
        <p:nvSpPr>
          <p:cNvPr id="3" name="Segnaposto contenuto 2"/>
          <p:cNvSpPr>
            <a:spLocks noGrp="1"/>
          </p:cNvSpPr>
          <p:nvPr>
            <p:ph idx="1"/>
          </p:nvPr>
        </p:nvSpPr>
        <p:spPr>
          <a:xfrm>
            <a:off x="1123058" y="2054275"/>
            <a:ext cx="18093240" cy="9943216"/>
          </a:xfrm>
        </p:spPr>
        <p:txBody>
          <a:bodyPr>
            <a:normAutofit/>
          </a:bodyPr>
          <a:lstStyle/>
          <a:p>
            <a:r>
              <a:rPr lang="it-IT" sz="4400" dirty="0"/>
              <a:t>1. Il sistema delle relazioni sindacali è improntato a </a:t>
            </a:r>
            <a:r>
              <a:rPr lang="it-IT" sz="4400" dirty="0">
                <a:solidFill>
                  <a:schemeClr val="accent5"/>
                </a:solidFill>
              </a:rPr>
              <a:t>principi di responsabilità, correttezza, buona fede e trasparenza dei comportamenti ed è orientato alla prevenzione dei conflitti</a:t>
            </a:r>
            <a:r>
              <a:rPr lang="it-IT" sz="4400" dirty="0"/>
              <a:t>. </a:t>
            </a:r>
          </a:p>
          <a:p>
            <a:r>
              <a:rPr lang="it-IT" sz="4400" dirty="0"/>
              <a:t>2. Nel rispetto dei suddetti principi, </a:t>
            </a:r>
            <a:r>
              <a:rPr lang="it-IT" sz="4400" b="1" dirty="0">
                <a:solidFill>
                  <a:schemeClr val="accent5"/>
                </a:solidFill>
              </a:rPr>
              <a:t>entro il primo mese del negoziato relativo alla contrattazione integrativa le parti non assumono iniziative unilaterali né procedono ad azioni dirette</a:t>
            </a:r>
            <a:r>
              <a:rPr lang="it-IT" sz="4400" dirty="0"/>
              <a:t>; compiono, inoltre, ogni ragionevole sforzo per raggiungere l’accordo nelle materie demandate. </a:t>
            </a:r>
          </a:p>
          <a:p>
            <a:r>
              <a:rPr lang="it-IT" sz="4400" dirty="0"/>
              <a:t>3. </a:t>
            </a:r>
            <a:r>
              <a:rPr lang="it-IT" sz="4400" b="1" dirty="0"/>
              <a:t>Analogamente, durante il periodo in cui si svolge il confronto le parti non assumono iniziative unilaterali sulle materie oggetto dello stesso. </a:t>
            </a:r>
          </a:p>
        </p:txBody>
      </p:sp>
    </p:spTree>
    <p:extLst>
      <p:ext uri="{BB962C8B-B14F-4D97-AF65-F5344CB8AC3E}">
        <p14:creationId xmlns:p14="http://schemas.microsoft.com/office/powerpoint/2010/main" val="3984950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CustomShape 1"/>
          <p:cNvSpPr/>
          <p:nvPr/>
        </p:nvSpPr>
        <p:spPr>
          <a:xfrm>
            <a:off x="3067920" y="3264480"/>
            <a:ext cx="13988160" cy="1636200"/>
          </a:xfrm>
          <a:prstGeom prst="rect">
            <a:avLst/>
          </a:prstGeom>
          <a:noFill/>
          <a:ln>
            <a:noFill/>
          </a:ln>
        </p:spPr>
        <p:style>
          <a:lnRef idx="0">
            <a:scrgbClr r="0" g="0" b="0"/>
          </a:lnRef>
          <a:fillRef idx="0">
            <a:scrgbClr r="0" g="0" b="0"/>
          </a:fillRef>
          <a:effectRef idx="0">
            <a:scrgbClr r="0" g="0" b="0"/>
          </a:effectRef>
          <a:fontRef idx="minor"/>
        </p:style>
        <p:txBody>
          <a:bodyPr lIns="0" tIns="12240" rIns="0" bIns="0">
            <a:spAutoFit/>
          </a:bodyPr>
          <a:lstStyle/>
          <a:p>
            <a:pPr marL="3270960" indent="-3258360">
              <a:lnSpc>
                <a:spcPct val="135000"/>
              </a:lnSpc>
              <a:spcBef>
                <a:spcPts val="96"/>
              </a:spcBef>
            </a:pPr>
            <a:r>
              <a:rPr lang="it-IT" sz="3950" b="1" strike="noStrike" spc="-1">
                <a:solidFill>
                  <a:srgbClr val="00623A"/>
                </a:solidFill>
                <a:latin typeface="Arial"/>
              </a:rPr>
              <a:t>IL</a:t>
            </a:r>
            <a:r>
              <a:rPr lang="it-IT" sz="3950" b="1" strike="noStrike" spc="-145">
                <a:solidFill>
                  <a:srgbClr val="00623A"/>
                </a:solidFill>
                <a:latin typeface="Arial"/>
              </a:rPr>
              <a:t> </a:t>
            </a:r>
            <a:r>
              <a:rPr lang="it-IT" sz="3950" b="1" strike="noStrike" spc="-1">
                <a:solidFill>
                  <a:srgbClr val="00623A"/>
                </a:solidFill>
                <a:latin typeface="Arial"/>
              </a:rPr>
              <a:t>CONTESTO</a:t>
            </a:r>
            <a:r>
              <a:rPr lang="it-IT" sz="3950" b="1" strike="noStrike" spc="-75">
                <a:solidFill>
                  <a:srgbClr val="00623A"/>
                </a:solidFill>
                <a:latin typeface="Arial"/>
              </a:rPr>
              <a:t> </a:t>
            </a:r>
            <a:r>
              <a:rPr lang="it-IT" sz="3950" b="1" strike="noStrike" spc="-1">
                <a:solidFill>
                  <a:srgbClr val="00623A"/>
                </a:solidFill>
                <a:latin typeface="Arial"/>
              </a:rPr>
              <a:t>ECONOMICO,</a:t>
            </a:r>
            <a:r>
              <a:rPr lang="it-IT" sz="3950" b="1" strike="noStrike" spc="-75">
                <a:solidFill>
                  <a:srgbClr val="00623A"/>
                </a:solidFill>
                <a:latin typeface="Arial"/>
              </a:rPr>
              <a:t> </a:t>
            </a:r>
            <a:r>
              <a:rPr lang="it-IT" sz="3950" b="1" strike="noStrike" spc="-12">
                <a:solidFill>
                  <a:srgbClr val="00623A"/>
                </a:solidFill>
                <a:latin typeface="Arial"/>
              </a:rPr>
              <a:t>CONTRATTUALE,</a:t>
            </a:r>
            <a:r>
              <a:rPr lang="it-IT" sz="3950" b="1" strike="noStrike" spc="-72">
                <a:solidFill>
                  <a:srgbClr val="00623A"/>
                </a:solidFill>
                <a:latin typeface="Arial"/>
              </a:rPr>
              <a:t> </a:t>
            </a:r>
            <a:r>
              <a:rPr lang="it-IT" sz="3950" b="1" strike="noStrike" spc="-12">
                <a:solidFill>
                  <a:srgbClr val="00623A"/>
                </a:solidFill>
                <a:latin typeface="Arial"/>
              </a:rPr>
              <a:t>GIURIDICO (COMUNITARIO</a:t>
            </a:r>
            <a:r>
              <a:rPr lang="it-IT" sz="3950" b="1" strike="noStrike" spc="-106">
                <a:solidFill>
                  <a:srgbClr val="00623A"/>
                </a:solidFill>
                <a:latin typeface="Arial"/>
              </a:rPr>
              <a:t> </a:t>
            </a:r>
            <a:r>
              <a:rPr lang="it-IT" sz="3950" b="1" strike="noStrike" spc="-1">
                <a:solidFill>
                  <a:srgbClr val="00623A"/>
                </a:solidFill>
                <a:latin typeface="Arial"/>
              </a:rPr>
              <a:t>E</a:t>
            </a:r>
            <a:r>
              <a:rPr lang="it-IT" sz="3950" b="1" strike="noStrike" spc="-97">
                <a:solidFill>
                  <a:srgbClr val="00623A"/>
                </a:solidFill>
                <a:latin typeface="Arial"/>
              </a:rPr>
              <a:t> </a:t>
            </a:r>
            <a:r>
              <a:rPr lang="it-IT" sz="3950" b="1" strike="noStrike" spc="-12">
                <a:solidFill>
                  <a:srgbClr val="00623A"/>
                </a:solidFill>
                <a:latin typeface="Arial"/>
              </a:rPr>
              <a:t>NAZIONALE)</a:t>
            </a:r>
            <a:endParaRPr lang="it-IT" sz="3950" b="0" strike="noStrike" spc="-1">
              <a:latin typeface="Arial"/>
            </a:endParaRPr>
          </a:p>
        </p:txBody>
      </p:sp>
      <p:sp>
        <p:nvSpPr>
          <p:cNvPr id="236" name="CustomShape 2"/>
          <p:cNvSpPr/>
          <p:nvPr/>
        </p:nvSpPr>
        <p:spPr>
          <a:xfrm>
            <a:off x="1176480" y="10582920"/>
            <a:ext cx="263880" cy="31716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marL="38160">
              <a:lnSpc>
                <a:spcPts val="2494"/>
              </a:lnSpc>
            </a:pPr>
            <a:fld id="{D5024C5C-8BF1-4FEF-942B-B72AF8759F07}" type="slidenum">
              <a:rPr lang="it-IT" sz="2450" b="1" i="1" strike="noStrike" spc="9">
                <a:solidFill>
                  <a:srgbClr val="09603C"/>
                </a:solidFill>
                <a:latin typeface="Helvetica-BoldOblique"/>
              </a:rPr>
              <a:pPr marL="38160">
                <a:lnSpc>
                  <a:spcPts val="2494"/>
                </a:lnSpc>
              </a:pPr>
              <a:t>2</a:t>
            </a:fld>
            <a:endParaRPr lang="it-IT" sz="2450" b="0" strike="noStrike" spc="-1">
              <a:latin typeface="Arial"/>
            </a:endParaRPr>
          </a:p>
        </p:txBody>
      </p:sp>
      <p:sp>
        <p:nvSpPr>
          <p:cNvPr id="237" name="TextShape 3"/>
          <p:cNvSpPr txBox="1"/>
          <p:nvPr/>
        </p:nvSpPr>
        <p:spPr>
          <a:xfrm>
            <a:off x="2225520" y="5911560"/>
            <a:ext cx="15652440" cy="6572520"/>
          </a:xfrm>
          <a:prstGeom prst="rect">
            <a:avLst/>
          </a:prstGeom>
          <a:noFill/>
          <a:ln>
            <a:noFill/>
          </a:ln>
        </p:spPr>
        <p:txBody>
          <a:bodyPr lIns="0" tIns="13320" rIns="0" bIns="0">
            <a:spAutoFit/>
          </a:bodyPr>
          <a:lstStyle/>
          <a:p>
            <a:pPr marL="31680" algn="ctr">
              <a:lnSpc>
                <a:spcPct val="100000"/>
              </a:lnSpc>
              <a:spcBef>
                <a:spcPts val="105"/>
              </a:spcBef>
            </a:pPr>
            <a:r>
              <a:rPr lang="it-IT" sz="3950" b="1" strike="noStrike" spc="-1">
                <a:solidFill>
                  <a:srgbClr val="00623A"/>
                </a:solidFill>
                <a:latin typeface="Arial"/>
              </a:rPr>
              <a:t>GLI</a:t>
            </a:r>
            <a:r>
              <a:rPr lang="it-IT" sz="3950" b="1" strike="noStrike" spc="-32">
                <a:solidFill>
                  <a:srgbClr val="00623A"/>
                </a:solidFill>
                <a:latin typeface="Arial"/>
              </a:rPr>
              <a:t> </a:t>
            </a:r>
            <a:r>
              <a:rPr lang="it-IT" sz="3950" b="1" strike="noStrike" spc="-1">
                <a:solidFill>
                  <a:srgbClr val="00623A"/>
                </a:solidFill>
                <a:latin typeface="Arial"/>
              </a:rPr>
              <a:t>EFFETTI</a:t>
            </a:r>
            <a:r>
              <a:rPr lang="it-IT" sz="3950" b="1" strike="noStrike" spc="-32">
                <a:solidFill>
                  <a:srgbClr val="00623A"/>
                </a:solidFill>
                <a:latin typeface="Arial"/>
              </a:rPr>
              <a:t> </a:t>
            </a:r>
            <a:r>
              <a:rPr lang="it-IT" sz="3950" b="1" strike="noStrike" spc="-1">
                <a:solidFill>
                  <a:srgbClr val="00623A"/>
                </a:solidFill>
                <a:latin typeface="Arial"/>
              </a:rPr>
              <a:t>DELLA</a:t>
            </a:r>
            <a:r>
              <a:rPr lang="it-IT" sz="3950" b="1" strike="noStrike" spc="-177">
                <a:solidFill>
                  <a:srgbClr val="00623A"/>
                </a:solidFill>
                <a:latin typeface="Arial"/>
              </a:rPr>
              <a:t> </a:t>
            </a:r>
            <a:r>
              <a:rPr lang="it-IT" sz="3950" b="1" strike="noStrike" spc="-1">
                <a:solidFill>
                  <a:srgbClr val="00623A"/>
                </a:solidFill>
                <a:latin typeface="Arial"/>
              </a:rPr>
              <a:t>CRISI</a:t>
            </a:r>
            <a:r>
              <a:rPr lang="it-IT" sz="3950" b="1" strike="noStrike" spc="-32">
                <a:solidFill>
                  <a:srgbClr val="00623A"/>
                </a:solidFill>
                <a:latin typeface="Arial"/>
              </a:rPr>
              <a:t> </a:t>
            </a:r>
            <a:r>
              <a:rPr lang="it-IT" sz="3950" b="1" strike="noStrike" spc="-1">
                <a:solidFill>
                  <a:srgbClr val="00623A"/>
                </a:solidFill>
                <a:latin typeface="Arial"/>
              </a:rPr>
              <a:t>FINANZIARIA</a:t>
            </a:r>
            <a:r>
              <a:rPr lang="it-IT" sz="3950" b="1" strike="noStrike" spc="-171">
                <a:solidFill>
                  <a:srgbClr val="00623A"/>
                </a:solidFill>
                <a:latin typeface="Arial"/>
              </a:rPr>
              <a:t> </a:t>
            </a:r>
            <a:r>
              <a:rPr lang="it-IT" sz="3950" b="1" strike="noStrike" spc="-1">
                <a:solidFill>
                  <a:srgbClr val="00623A"/>
                </a:solidFill>
                <a:latin typeface="Arial"/>
              </a:rPr>
              <a:t>(E</a:t>
            </a:r>
            <a:r>
              <a:rPr lang="it-IT" sz="3950" b="1" strike="noStrike" spc="-32">
                <a:solidFill>
                  <a:srgbClr val="00623A"/>
                </a:solidFill>
                <a:latin typeface="Arial"/>
              </a:rPr>
              <a:t> </a:t>
            </a:r>
            <a:r>
              <a:rPr lang="it-IT" sz="3950" b="1" strike="noStrike" spc="-1">
                <a:solidFill>
                  <a:srgbClr val="00623A"/>
                </a:solidFill>
                <a:latin typeface="Arial"/>
              </a:rPr>
              <a:t>DEI</a:t>
            </a:r>
            <a:r>
              <a:rPr lang="it-IT" sz="3950" b="1" strike="noStrike" spc="-32">
                <a:solidFill>
                  <a:srgbClr val="00623A"/>
                </a:solidFill>
                <a:latin typeface="Arial"/>
              </a:rPr>
              <a:t> </a:t>
            </a:r>
            <a:r>
              <a:rPr lang="it-IT" sz="3950" b="1" strike="noStrike" spc="-72">
                <a:solidFill>
                  <a:srgbClr val="00623A"/>
                </a:solidFill>
                <a:latin typeface="Arial"/>
              </a:rPr>
              <a:t>MUTATI</a:t>
            </a:r>
            <a:r>
              <a:rPr lang="it-IT" sz="3950" b="1" strike="noStrike" spc="-26">
                <a:solidFill>
                  <a:srgbClr val="00623A"/>
                </a:solidFill>
                <a:latin typeface="Arial"/>
              </a:rPr>
              <a:t> </a:t>
            </a:r>
            <a:r>
              <a:rPr lang="it-IT" sz="3950" b="1" strike="noStrike" spc="-12">
                <a:solidFill>
                  <a:srgbClr val="00623A"/>
                </a:solidFill>
                <a:latin typeface="Arial"/>
              </a:rPr>
              <a:t>MODELLI ORGANIZZATIVI)</a:t>
            </a:r>
            <a:r>
              <a:rPr lang="it-IT" sz="3950" b="1" strike="noStrike" spc="-46">
                <a:solidFill>
                  <a:srgbClr val="00623A"/>
                </a:solidFill>
                <a:latin typeface="Arial"/>
              </a:rPr>
              <a:t> </a:t>
            </a:r>
            <a:r>
              <a:rPr lang="it-IT" sz="3950" b="1" strike="noStrike" spc="-1">
                <a:solidFill>
                  <a:srgbClr val="00623A"/>
                </a:solidFill>
                <a:latin typeface="Arial"/>
              </a:rPr>
              <a:t>SULLE</a:t>
            </a:r>
            <a:r>
              <a:rPr lang="it-IT" sz="3950" b="1" strike="noStrike" spc="-41">
                <a:solidFill>
                  <a:srgbClr val="00623A"/>
                </a:solidFill>
                <a:latin typeface="Arial"/>
              </a:rPr>
              <a:t> </a:t>
            </a:r>
            <a:r>
              <a:rPr lang="it-IT" sz="3950" b="1" strike="noStrike" spc="-1">
                <a:solidFill>
                  <a:srgbClr val="00623A"/>
                </a:solidFill>
                <a:latin typeface="Arial"/>
              </a:rPr>
              <a:t>RELAZIONI</a:t>
            </a:r>
            <a:r>
              <a:rPr lang="it-IT" sz="3950" b="1" strike="noStrike" spc="-41">
                <a:solidFill>
                  <a:srgbClr val="00623A"/>
                </a:solidFill>
                <a:latin typeface="Arial"/>
              </a:rPr>
              <a:t> </a:t>
            </a:r>
            <a:r>
              <a:rPr lang="it-IT" sz="3950" b="1" strike="noStrike" spc="-1">
                <a:solidFill>
                  <a:srgbClr val="00623A"/>
                </a:solidFill>
                <a:latin typeface="Arial"/>
              </a:rPr>
              <a:t>SINDACALI</a:t>
            </a:r>
            <a:r>
              <a:rPr lang="it-IT" sz="3950" b="1" strike="noStrike" spc="-46">
                <a:solidFill>
                  <a:srgbClr val="00623A"/>
                </a:solidFill>
                <a:latin typeface="Arial"/>
              </a:rPr>
              <a:t> </a:t>
            </a:r>
            <a:r>
              <a:rPr lang="it-IT" sz="3950" b="1" strike="noStrike" spc="-1">
                <a:solidFill>
                  <a:srgbClr val="00623A"/>
                </a:solidFill>
                <a:latin typeface="Arial"/>
              </a:rPr>
              <a:t>NEL</a:t>
            </a:r>
            <a:r>
              <a:rPr lang="it-IT" sz="3950" b="1" strike="noStrike" spc="-111">
                <a:solidFill>
                  <a:srgbClr val="00623A"/>
                </a:solidFill>
                <a:latin typeface="Arial"/>
              </a:rPr>
              <a:t> </a:t>
            </a:r>
            <a:r>
              <a:rPr lang="it-IT" sz="3950" b="1" strike="noStrike" spc="-12">
                <a:solidFill>
                  <a:srgbClr val="00623A"/>
                </a:solidFill>
                <a:latin typeface="Arial"/>
              </a:rPr>
              <a:t>SETTORE </a:t>
            </a:r>
            <a:r>
              <a:rPr lang="it-IT" sz="3950" b="1" strike="noStrike" spc="-66">
                <a:solidFill>
                  <a:srgbClr val="00623A"/>
                </a:solidFill>
                <a:latin typeface="Arial"/>
              </a:rPr>
              <a:t>PRIVATO</a:t>
            </a:r>
            <a:r>
              <a:rPr lang="it-IT" sz="3950" b="1" strike="noStrike" spc="-55">
                <a:solidFill>
                  <a:srgbClr val="00623A"/>
                </a:solidFill>
                <a:latin typeface="Arial"/>
              </a:rPr>
              <a:t> </a:t>
            </a:r>
            <a:r>
              <a:rPr lang="it-IT" sz="3950" b="1" strike="noStrike" spc="-1">
                <a:solidFill>
                  <a:srgbClr val="00623A"/>
                </a:solidFill>
                <a:latin typeface="Arial"/>
              </a:rPr>
              <a:t>E</a:t>
            </a:r>
            <a:r>
              <a:rPr lang="it-IT" sz="3950" b="1" strike="noStrike" spc="-52">
                <a:solidFill>
                  <a:srgbClr val="00623A"/>
                </a:solidFill>
                <a:latin typeface="Arial"/>
              </a:rPr>
              <a:t> </a:t>
            </a:r>
            <a:r>
              <a:rPr lang="it-IT" sz="3950" b="1" strike="noStrike" spc="-1">
                <a:solidFill>
                  <a:srgbClr val="00623A"/>
                </a:solidFill>
                <a:latin typeface="Arial"/>
              </a:rPr>
              <a:t>IN</a:t>
            </a:r>
            <a:r>
              <a:rPr lang="it-IT" sz="3950" b="1" strike="noStrike" spc="-52">
                <a:solidFill>
                  <a:srgbClr val="00623A"/>
                </a:solidFill>
                <a:latin typeface="Arial"/>
              </a:rPr>
              <a:t> </a:t>
            </a:r>
            <a:r>
              <a:rPr lang="it-IT" sz="3950" b="1" strike="noStrike" spc="-1">
                <a:solidFill>
                  <a:srgbClr val="00623A"/>
                </a:solidFill>
                <a:latin typeface="Arial"/>
              </a:rPr>
              <a:t>QUELLO</a:t>
            </a:r>
            <a:r>
              <a:rPr lang="it-IT" sz="3950" b="1" strike="noStrike" spc="-52">
                <a:solidFill>
                  <a:srgbClr val="00623A"/>
                </a:solidFill>
                <a:latin typeface="Arial"/>
              </a:rPr>
              <a:t> </a:t>
            </a:r>
            <a:r>
              <a:rPr lang="it-IT" sz="3950" b="1" strike="noStrike" spc="-12">
                <a:solidFill>
                  <a:srgbClr val="00623A"/>
                </a:solidFill>
                <a:latin typeface="Arial"/>
              </a:rPr>
              <a:t>PUBBLICO</a:t>
            </a:r>
            <a:endParaRPr lang="it-IT" sz="3950" b="0" strike="noStrike" spc="-1">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952014" y="182067"/>
            <a:ext cx="14003280" cy="2160240"/>
          </a:xfrm>
        </p:spPr>
        <p:txBody>
          <a:bodyPr>
            <a:noAutofit/>
          </a:bodyPr>
          <a:lstStyle/>
          <a:p>
            <a:pPr algn="ctr"/>
            <a:r>
              <a:rPr lang="it-IT" sz="4400" b="1" dirty="0">
                <a:solidFill>
                  <a:srgbClr val="FF0000"/>
                </a:solidFill>
              </a:rPr>
              <a:t>Procedure alternative e sussidiarie della contrattazione collettiva:</a:t>
            </a:r>
            <a:br>
              <a:rPr lang="it-IT" sz="4400" b="1" dirty="0">
                <a:solidFill>
                  <a:srgbClr val="FF0000"/>
                </a:solidFill>
              </a:rPr>
            </a:br>
            <a:r>
              <a:rPr lang="it-IT" sz="4400" b="1" dirty="0">
                <a:solidFill>
                  <a:srgbClr val="FF0000"/>
                </a:solidFill>
              </a:rPr>
              <a:t>L’atto unilaterale (art. 40.3ter)</a:t>
            </a:r>
          </a:p>
        </p:txBody>
      </p:sp>
      <p:sp>
        <p:nvSpPr>
          <p:cNvPr id="5" name="Segnaposto contenuto 4"/>
          <p:cNvSpPr>
            <a:spLocks noGrp="1"/>
          </p:cNvSpPr>
          <p:nvPr>
            <p:ph idx="1"/>
          </p:nvPr>
        </p:nvSpPr>
        <p:spPr>
          <a:xfrm>
            <a:off x="546994" y="2702347"/>
            <a:ext cx="18093240" cy="6558840"/>
          </a:xfrm>
        </p:spPr>
        <p:txBody>
          <a:bodyPr>
            <a:noAutofit/>
          </a:bodyPr>
          <a:lstStyle/>
          <a:p>
            <a:r>
              <a:rPr lang="it-IT" sz="3298" b="1" dirty="0">
                <a:solidFill>
                  <a:srgbClr val="FF0000"/>
                </a:solidFill>
              </a:rPr>
              <a:t>Nel caso in cui non si raggiunga l'accordo per la stipulazione di un contratto collettivo integrativo, qualora il protrarsi delle trattative determini un pregiudizio alla funzionalità dell'azione amministrativa, nel rispetto dei principi di correttezza e buona fede fra le parti, l'amministrazione interessata può provvedere, in via provvisoria, sulle materie oggetto del mancato accordo fino alla successiva sottoscrizione e prosegue le trattative al fine di pervenire in tempi celeri alla conclusione dell'accordo. </a:t>
            </a:r>
            <a:r>
              <a:rPr lang="it-IT" sz="3298" dirty="0"/>
              <a:t>Agli atti adottati unilateralmente si applicano le procedure di controllo di compatibilità economico-finanziaria previste dall'articolo 40-bis. </a:t>
            </a:r>
          </a:p>
          <a:p>
            <a:r>
              <a:rPr lang="it-IT" sz="3298" dirty="0"/>
              <a:t>I contratti collettivi nazionali possono individuare un termine minimo di durata delle sessioni negoziali in sede decentrata, decorso il quale l'amministrazione interessata può in ogni caso provvedere, in via provvisoria, sulle materie oggetto del mancato accordo. E' istituito presso l'ARAN, senza nuovi o maggiori oneri a carico della finanza pubblica, un osservatorio a composizione paritetica con il compito di monitorare i casi e le modalità con cui ciascuna amministrazione adotta gli atti di cui al primo periodo. L'osservatorio verifica altresì che tali atti siano adeguatamente motivati in ordine alla sussistenza del pregiudizio alla funzionalità dell'azione amministrativa. </a:t>
            </a:r>
          </a:p>
        </p:txBody>
      </p:sp>
    </p:spTree>
    <p:extLst>
      <p:ext uri="{BB962C8B-B14F-4D97-AF65-F5344CB8AC3E}">
        <p14:creationId xmlns:p14="http://schemas.microsoft.com/office/powerpoint/2010/main" val="1885933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1382157" y="602474"/>
            <a:ext cx="17339786" cy="731722"/>
          </a:xfrm>
        </p:spPr>
        <p:txBody>
          <a:bodyPr>
            <a:normAutofit/>
          </a:bodyPr>
          <a:lstStyle/>
          <a:p>
            <a:pPr algn="ctr"/>
            <a:r>
              <a:rPr lang="it-IT" sz="3200" b="1" dirty="0">
                <a:solidFill>
                  <a:srgbClr val="FF0000"/>
                </a:solidFill>
              </a:rPr>
              <a:t>Controlli analoghi a quelli previsti per la contrattazione di comparto artt. 40 e 40bis</a:t>
            </a:r>
          </a:p>
        </p:txBody>
      </p:sp>
      <p:sp>
        <p:nvSpPr>
          <p:cNvPr id="7" name="Segnaposto contenuto 6"/>
          <p:cNvSpPr>
            <a:spLocks noGrp="1"/>
          </p:cNvSpPr>
          <p:nvPr>
            <p:ph idx="1"/>
          </p:nvPr>
        </p:nvSpPr>
        <p:spPr/>
        <p:txBody>
          <a:bodyPr>
            <a:normAutofit lnSpcReduction="10000"/>
          </a:bodyPr>
          <a:lstStyle/>
          <a:p>
            <a:r>
              <a:rPr lang="it-IT" sz="2400" dirty="0"/>
              <a:t>Per le amministrazioni statali, anche ad ordinamento autonomo, nonché' per gli enti pubblici non economici e per gli enti e le istituzioni di ricerca con organico superiore a duecento unità, </a:t>
            </a:r>
            <a:r>
              <a:rPr lang="it-IT" sz="2400" dirty="0">
                <a:solidFill>
                  <a:srgbClr val="FF0000"/>
                </a:solidFill>
              </a:rPr>
              <a:t>i contratti integrativi sottoscritti, corredati da una apposita relazione tecnico-finanziaria ed una relazione illustrativa certificate dai competenti organi di controllo previsti dal comma 1, sono trasmessi alla Presidenza del Consiglio dei Ministri - Dipartimento della funzione pubblica e al Ministero dell'economia e delle finanze - Dipartimento della Ragioneria generale dello Stato, che, entro trenta giorni dalla data di ricevimento, ne accertano, congiuntamente, la compatibilità economico-finanziaria, ai sensi del presente articolo e dell'articolo 40, comma 3-quinquies. Decorso tale termine, che può essere sospeso in caso di richiesta di elementi istruttori, la delegazione di parte pubblica può procedere alla stipula del contratto integrativo. </a:t>
            </a:r>
          </a:p>
          <a:p>
            <a:r>
              <a:rPr lang="it-IT" sz="2400" dirty="0"/>
              <a:t>Nel caso in cui il riscontro abbia esito negativo, le parti riprendono le trattative. </a:t>
            </a:r>
          </a:p>
          <a:p>
            <a:r>
              <a:rPr lang="it-IT" sz="2400" dirty="0"/>
              <a:t>5. Ai fini dell'articolo 46, comma 4, le pubbliche amministrazioni sono tenute a trasmettere all'ARAN, per via telematica, entro cinque giorni dalla sottoscrizione, il testo contrattuale con l'allegata relazione tecnico-finanziaria ed illustrativa e con l'indicazione delle modalità di copertura dei relativi oneri con riferimento agli strumenti annuali e pluriennali di bilancio. I predetti testi contrattuali sono </a:t>
            </a:r>
            <a:r>
              <a:rPr lang="it-IT" sz="2400" dirty="0">
                <a:solidFill>
                  <a:srgbClr val="FF0000"/>
                </a:solidFill>
              </a:rPr>
              <a:t>altresì trasmessi al CNEL. </a:t>
            </a:r>
          </a:p>
          <a:p>
            <a:r>
              <a:rPr lang="it-IT" sz="2400" dirty="0"/>
              <a:t>6. Il Dipartimento della funzione pubblica, il Dipartimento della Ragioneria generale dello Stato presso il Ministero dell'economia e delle finanze e la Corte dei conti possono avvalersi ai sensi dell'articolo 17, comma 14, della legge 15 maggio 1997, n. 127, di personale in posizione di fuori ruolo o di comando per l'esercizio delle funzioni di controllo sulla contrattazione integrativa. </a:t>
            </a:r>
          </a:p>
          <a:p>
            <a:r>
              <a:rPr lang="it-IT" sz="2400" dirty="0"/>
              <a:t>7. In caso di mancato adempimento delle prescrizioni del presente articolo, oltre alle sanzioni previste dall'articolo 60, comma 2, e' fatto divieto alle amministrazioni di procedere a qualsiasi adeguamento delle risorse destinate alla contrattazione integrativa. Gli organi di controllo previsti dal comma 1 vigilano sulla corretta applicazione delle disposizioni del presente articolo.</a:t>
            </a:r>
          </a:p>
          <a:p>
            <a:endParaRPr lang="it-IT" dirty="0"/>
          </a:p>
        </p:txBody>
      </p:sp>
    </p:spTree>
    <p:extLst>
      <p:ext uri="{BB962C8B-B14F-4D97-AF65-F5344CB8AC3E}">
        <p14:creationId xmlns:p14="http://schemas.microsoft.com/office/powerpoint/2010/main" val="3394624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CustomShape 1"/>
          <p:cNvSpPr/>
          <p:nvPr/>
        </p:nvSpPr>
        <p:spPr>
          <a:xfrm>
            <a:off x="2081520" y="2990380"/>
            <a:ext cx="15294960" cy="4998340"/>
          </a:xfrm>
          <a:prstGeom prst="rect">
            <a:avLst/>
          </a:prstGeom>
          <a:noFill/>
          <a:ln>
            <a:noFill/>
          </a:ln>
        </p:spPr>
        <p:style>
          <a:lnRef idx="0">
            <a:scrgbClr r="0" g="0" b="0"/>
          </a:lnRef>
          <a:fillRef idx="0">
            <a:scrgbClr r="0" g="0" b="0"/>
          </a:fillRef>
          <a:effectRef idx="0">
            <a:scrgbClr r="0" g="0" b="0"/>
          </a:effectRef>
          <a:fontRef idx="minor"/>
        </p:style>
        <p:txBody>
          <a:bodyPr wrap="square" lIns="0" tIns="12240" rIns="0" bIns="0">
            <a:spAutoFit/>
          </a:bodyPr>
          <a:lstStyle/>
          <a:p>
            <a:pPr marL="220320" indent="-208080" algn="just">
              <a:lnSpc>
                <a:spcPct val="100000"/>
              </a:lnSpc>
              <a:spcBef>
                <a:spcPts val="96"/>
              </a:spcBef>
            </a:pPr>
            <a:r>
              <a:rPr lang="it-IT" sz="2950" b="1" strike="noStrike" spc="-52" dirty="0">
                <a:solidFill>
                  <a:srgbClr val="00623A"/>
                </a:solidFill>
                <a:latin typeface="Lufga"/>
              </a:rPr>
              <a:t>→</a:t>
            </a:r>
            <a:r>
              <a:rPr lang="it-IT" sz="2950" b="1" strike="noStrike" spc="-1" dirty="0">
                <a:solidFill>
                  <a:srgbClr val="00623A"/>
                </a:solidFill>
                <a:latin typeface="Lufga"/>
              </a:rPr>
              <a:t>	</a:t>
            </a:r>
            <a:r>
              <a:rPr lang="it-IT" sz="3600" b="1" strike="noStrike" spc="-1" dirty="0">
                <a:solidFill>
                  <a:srgbClr val="00623A"/>
                </a:solidFill>
                <a:latin typeface="Times New Roman" pitchFamily="18" charset="0"/>
                <a:cs typeface="Times New Roman" pitchFamily="18" charset="0"/>
              </a:rPr>
              <a:t>Le</a:t>
            </a:r>
            <a:r>
              <a:rPr lang="it-IT" sz="3600" b="1" strike="noStrike" spc="-26"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pubbliche</a:t>
            </a:r>
            <a:r>
              <a:rPr lang="it-IT" sz="3600" b="1" strike="noStrike" spc="-26"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amministrazioni</a:t>
            </a:r>
            <a:r>
              <a:rPr lang="it-IT" sz="3600" b="1" strike="noStrike" spc="-26"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non</a:t>
            </a:r>
            <a:r>
              <a:rPr lang="it-IT" sz="3600" b="1" strike="noStrike" spc="-26"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possono</a:t>
            </a:r>
            <a:r>
              <a:rPr lang="it-IT" sz="3600" b="1" strike="noStrike" spc="-26"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in</a:t>
            </a:r>
            <a:r>
              <a:rPr lang="it-IT" sz="3600" b="1" strike="noStrike" spc="-26"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ogni</a:t>
            </a:r>
            <a:r>
              <a:rPr lang="it-IT" sz="3600" b="1" strike="noStrike" spc="-26" dirty="0">
                <a:solidFill>
                  <a:srgbClr val="00623A"/>
                </a:solidFill>
                <a:latin typeface="Times New Roman" pitchFamily="18" charset="0"/>
                <a:cs typeface="Times New Roman" pitchFamily="18" charset="0"/>
              </a:rPr>
              <a:t> </a:t>
            </a:r>
            <a:r>
              <a:rPr lang="it-IT" sz="3600" b="1" strike="noStrike" spc="-21" dirty="0">
                <a:solidFill>
                  <a:srgbClr val="00623A"/>
                </a:solidFill>
                <a:latin typeface="Times New Roman" pitchFamily="18" charset="0"/>
                <a:cs typeface="Times New Roman" pitchFamily="18" charset="0"/>
              </a:rPr>
              <a:t>caso </a:t>
            </a:r>
            <a:r>
              <a:rPr lang="it-IT" sz="3600" b="1" strike="noStrike" spc="-12" dirty="0">
                <a:solidFill>
                  <a:srgbClr val="00623A"/>
                </a:solidFill>
                <a:latin typeface="Times New Roman" pitchFamily="18" charset="0"/>
                <a:cs typeface="Times New Roman" pitchFamily="18" charset="0"/>
              </a:rPr>
              <a:t>sottoscrivere</a:t>
            </a:r>
            <a:r>
              <a:rPr lang="it-IT" sz="3600" b="1" strike="noStrike" spc="-1" dirty="0">
                <a:solidFill>
                  <a:srgbClr val="00623A"/>
                </a:solidFill>
                <a:latin typeface="Times New Roman" pitchFamily="18" charset="0"/>
                <a:cs typeface="Times New Roman" pitchFamily="18" charset="0"/>
              </a:rPr>
              <a:t>	in</a:t>
            </a:r>
            <a:r>
              <a:rPr lang="it-IT" sz="3600" b="1" strike="noStrike" spc="-15"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sede</a:t>
            </a:r>
            <a:r>
              <a:rPr lang="it-IT" sz="3600" b="1" strike="noStrike" spc="4" dirty="0">
                <a:solidFill>
                  <a:srgbClr val="00623A"/>
                </a:solidFill>
                <a:latin typeface="Times New Roman" pitchFamily="18" charset="0"/>
                <a:cs typeface="Times New Roman" pitchFamily="18" charset="0"/>
              </a:rPr>
              <a:t> </a:t>
            </a:r>
            <a:r>
              <a:rPr lang="it-IT" sz="3600" b="1" strike="noStrike" spc="-12" dirty="0">
                <a:solidFill>
                  <a:srgbClr val="00623A"/>
                </a:solidFill>
                <a:latin typeface="Times New Roman" pitchFamily="18" charset="0"/>
                <a:cs typeface="Times New Roman" pitchFamily="18" charset="0"/>
              </a:rPr>
              <a:t>decentrata </a:t>
            </a:r>
            <a:r>
              <a:rPr lang="it-IT" sz="3600" b="1" strike="noStrike" spc="-1" dirty="0">
                <a:solidFill>
                  <a:srgbClr val="00623A"/>
                </a:solidFill>
                <a:latin typeface="Times New Roman" pitchFamily="18" charset="0"/>
                <a:cs typeface="Times New Roman" pitchFamily="18" charset="0"/>
              </a:rPr>
              <a:t>contratti</a:t>
            </a:r>
            <a:r>
              <a:rPr lang="it-IT" sz="3600" b="1" strike="noStrike" spc="-12"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collettivi</a:t>
            </a:r>
            <a:r>
              <a:rPr lang="it-IT" sz="3600" b="1" strike="noStrike" spc="-12"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integrativi</a:t>
            </a:r>
            <a:r>
              <a:rPr lang="it-IT" sz="3600" b="1" strike="noStrike" spc="-15"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in</a:t>
            </a:r>
            <a:r>
              <a:rPr lang="it-IT" sz="3600" b="1" strike="noStrike" spc="-12" dirty="0">
                <a:solidFill>
                  <a:srgbClr val="00623A"/>
                </a:solidFill>
                <a:latin typeface="Times New Roman" pitchFamily="18" charset="0"/>
                <a:cs typeface="Times New Roman" pitchFamily="18" charset="0"/>
              </a:rPr>
              <a:t> contrasto</a:t>
            </a:r>
            <a:r>
              <a:rPr lang="it-IT" sz="3600" b="1" strike="noStrike" spc="-1" dirty="0">
                <a:solidFill>
                  <a:srgbClr val="00623A"/>
                </a:solidFill>
                <a:latin typeface="Times New Roman" pitchFamily="18" charset="0"/>
                <a:cs typeface="Times New Roman" pitchFamily="18" charset="0"/>
              </a:rPr>
              <a:t>	</a:t>
            </a:r>
            <a:r>
              <a:rPr lang="it-IT" sz="3600" b="1" strike="noStrike" spc="-26" dirty="0">
                <a:solidFill>
                  <a:srgbClr val="00623A"/>
                </a:solidFill>
                <a:latin typeface="Times New Roman" pitchFamily="18" charset="0"/>
                <a:cs typeface="Times New Roman" pitchFamily="18" charset="0"/>
              </a:rPr>
              <a:t>con</a:t>
            </a:r>
            <a:r>
              <a:rPr lang="it-IT" sz="3600" b="1" strike="noStrike" spc="-1" dirty="0">
                <a:solidFill>
                  <a:srgbClr val="00623A"/>
                </a:solidFill>
                <a:latin typeface="Times New Roman" pitchFamily="18" charset="0"/>
                <a:cs typeface="Times New Roman" pitchFamily="18" charset="0"/>
              </a:rPr>
              <a:t>	i</a:t>
            </a:r>
            <a:r>
              <a:rPr lang="it-IT" sz="3600" b="1" strike="noStrike" spc="-7"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vincoli e</a:t>
            </a:r>
            <a:r>
              <a:rPr lang="it-IT" sz="3600" b="1" strike="noStrike" spc="-7"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con</a:t>
            </a:r>
            <a:r>
              <a:rPr lang="it-IT" sz="3600" b="1" strike="noStrike" spc="4"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i</a:t>
            </a:r>
            <a:r>
              <a:rPr lang="it-IT" sz="3600" b="1" strike="noStrike" spc="-12"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limiti</a:t>
            </a:r>
            <a:r>
              <a:rPr lang="it-IT" sz="3600" b="1" strike="noStrike" spc="-7"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risultanti</a:t>
            </a:r>
            <a:r>
              <a:rPr lang="it-IT" sz="3600" b="1" strike="noStrike" spc="4"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dai</a:t>
            </a:r>
            <a:r>
              <a:rPr lang="it-IT" sz="3600" b="1" strike="noStrike" spc="-7" dirty="0">
                <a:solidFill>
                  <a:srgbClr val="00623A"/>
                </a:solidFill>
                <a:latin typeface="Times New Roman" pitchFamily="18" charset="0"/>
                <a:cs typeface="Times New Roman" pitchFamily="18" charset="0"/>
              </a:rPr>
              <a:t> </a:t>
            </a:r>
            <a:r>
              <a:rPr lang="it-IT" sz="3600" b="1" strike="noStrike" spc="-12" dirty="0">
                <a:solidFill>
                  <a:srgbClr val="00623A"/>
                </a:solidFill>
                <a:latin typeface="Times New Roman" pitchFamily="18" charset="0"/>
                <a:cs typeface="Times New Roman" pitchFamily="18" charset="0"/>
              </a:rPr>
              <a:t>contratti collettivi </a:t>
            </a:r>
            <a:r>
              <a:rPr lang="it-IT" sz="3600" b="1" strike="noStrike" spc="-1" dirty="0">
                <a:solidFill>
                  <a:srgbClr val="00623A"/>
                </a:solidFill>
                <a:latin typeface="Times New Roman" pitchFamily="18" charset="0"/>
                <a:cs typeface="Times New Roman" pitchFamily="18" charset="0"/>
              </a:rPr>
              <a:t>nazionali</a:t>
            </a:r>
            <a:r>
              <a:rPr lang="it-IT" sz="3600" b="1" strike="noStrike" spc="-26"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o</a:t>
            </a:r>
            <a:r>
              <a:rPr lang="it-IT" sz="3600" b="1" strike="noStrike" spc="-21"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che</a:t>
            </a:r>
            <a:r>
              <a:rPr lang="it-IT" sz="3600" b="1" strike="noStrike" spc="-21"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disciplinano</a:t>
            </a:r>
            <a:r>
              <a:rPr lang="it-IT" sz="3600" b="1" strike="noStrike" spc="-21"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materie</a:t>
            </a:r>
            <a:r>
              <a:rPr lang="it-IT" sz="3600" b="1" strike="noStrike" spc="-21"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non espressamente</a:t>
            </a:r>
            <a:r>
              <a:rPr lang="it-IT" sz="3600" b="1" strike="noStrike" spc="-26"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delegate</a:t>
            </a:r>
            <a:r>
              <a:rPr lang="it-IT" sz="3600" b="1" strike="noStrike" spc="-21"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a</a:t>
            </a:r>
            <a:r>
              <a:rPr lang="it-IT" sz="3600" b="1" strike="noStrike" spc="-21" dirty="0">
                <a:solidFill>
                  <a:srgbClr val="00623A"/>
                </a:solidFill>
                <a:latin typeface="Times New Roman" pitchFamily="18" charset="0"/>
                <a:cs typeface="Times New Roman" pitchFamily="18" charset="0"/>
              </a:rPr>
              <a:t> tale </a:t>
            </a:r>
            <a:r>
              <a:rPr lang="it-IT" sz="3600" b="1" strike="noStrike" spc="-12" dirty="0">
                <a:solidFill>
                  <a:srgbClr val="00623A"/>
                </a:solidFill>
                <a:latin typeface="Times New Roman" pitchFamily="18" charset="0"/>
                <a:cs typeface="Times New Roman" pitchFamily="18" charset="0"/>
              </a:rPr>
              <a:t>livello </a:t>
            </a:r>
            <a:r>
              <a:rPr lang="it-IT" sz="3600" b="1" strike="noStrike" spc="-1" dirty="0">
                <a:solidFill>
                  <a:srgbClr val="00623A"/>
                </a:solidFill>
                <a:latin typeface="Times New Roman" pitchFamily="18" charset="0"/>
                <a:cs typeface="Times New Roman" pitchFamily="18" charset="0"/>
              </a:rPr>
              <a:t>negoziale</a:t>
            </a:r>
            <a:r>
              <a:rPr lang="it-IT" sz="3600" b="1" strike="noStrike" spc="-32"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ovvero</a:t>
            </a:r>
            <a:r>
              <a:rPr lang="it-IT" sz="3600" b="1" strike="noStrike" spc="-15"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che</a:t>
            </a:r>
            <a:r>
              <a:rPr lang="it-IT" sz="3600" b="1" strike="noStrike" spc="-12"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comportano</a:t>
            </a:r>
            <a:r>
              <a:rPr lang="it-IT" sz="3600" b="1" strike="noStrike" spc="-12"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oneri</a:t>
            </a:r>
            <a:r>
              <a:rPr lang="it-IT" sz="3600" b="1" strike="noStrike" spc="-15"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non</a:t>
            </a:r>
            <a:r>
              <a:rPr lang="it-IT" sz="3600" b="1" strike="noStrike" spc="-15"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previsti</a:t>
            </a:r>
            <a:r>
              <a:rPr lang="it-IT" sz="3600" b="1" strike="noStrike" spc="-15"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negli</a:t>
            </a:r>
            <a:r>
              <a:rPr lang="it-IT" sz="3600" b="1" strike="noStrike" spc="-15"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strumenti</a:t>
            </a:r>
            <a:r>
              <a:rPr lang="it-IT" sz="3600" b="1" strike="noStrike" spc="-12"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di</a:t>
            </a:r>
            <a:r>
              <a:rPr lang="it-IT" sz="3600" b="1" strike="noStrike" spc="-15" dirty="0">
                <a:solidFill>
                  <a:srgbClr val="00623A"/>
                </a:solidFill>
                <a:latin typeface="Times New Roman" pitchFamily="18" charset="0"/>
                <a:cs typeface="Times New Roman" pitchFamily="18" charset="0"/>
              </a:rPr>
              <a:t> </a:t>
            </a:r>
            <a:r>
              <a:rPr lang="it-IT" sz="3600" b="1" strike="noStrike" spc="-12" dirty="0">
                <a:solidFill>
                  <a:srgbClr val="00623A"/>
                </a:solidFill>
                <a:latin typeface="Times New Roman" pitchFamily="18" charset="0"/>
                <a:cs typeface="Times New Roman" pitchFamily="18" charset="0"/>
              </a:rPr>
              <a:t>programmazione </a:t>
            </a:r>
            <a:r>
              <a:rPr lang="it-IT" sz="3600" b="1" strike="noStrike" spc="-1" dirty="0">
                <a:solidFill>
                  <a:srgbClr val="00623A"/>
                </a:solidFill>
                <a:latin typeface="Times New Roman" pitchFamily="18" charset="0"/>
                <a:cs typeface="Times New Roman" pitchFamily="18" charset="0"/>
              </a:rPr>
              <a:t>annuale</a:t>
            </a:r>
            <a:r>
              <a:rPr lang="it-IT" sz="3600" b="1" strike="noStrike" spc="-26"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e</a:t>
            </a:r>
            <a:r>
              <a:rPr lang="it-IT" sz="3600" b="1" strike="noStrike" spc="-15"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pluriennale</a:t>
            </a:r>
            <a:r>
              <a:rPr lang="it-IT" sz="3600" b="1" strike="noStrike" spc="-15"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di</a:t>
            </a:r>
            <a:r>
              <a:rPr lang="it-IT" sz="3600" b="1" strike="noStrike" spc="-15"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ciascuna</a:t>
            </a:r>
            <a:r>
              <a:rPr lang="it-IT" sz="3600" b="1" strike="noStrike" spc="-12"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amministrazione.</a:t>
            </a:r>
            <a:r>
              <a:rPr lang="it-IT" sz="3600" b="1" strike="noStrike" spc="-15"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Nei</a:t>
            </a:r>
            <a:r>
              <a:rPr lang="it-IT" sz="3600" b="1" strike="noStrike" spc="-12"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casi</a:t>
            </a:r>
            <a:r>
              <a:rPr lang="it-IT" sz="3600" b="1" strike="noStrike" spc="-12"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di</a:t>
            </a:r>
            <a:r>
              <a:rPr lang="it-IT" sz="3600" b="1" strike="noStrike" spc="-15"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violazione</a:t>
            </a:r>
            <a:r>
              <a:rPr lang="it-IT" sz="3600" b="1" strike="noStrike" spc="-12"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dei</a:t>
            </a:r>
            <a:r>
              <a:rPr lang="it-IT" sz="3600" b="1" strike="noStrike" spc="-15"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vincoli</a:t>
            </a:r>
            <a:r>
              <a:rPr lang="it-IT" sz="3600" b="1" strike="noStrike" spc="-12"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e</a:t>
            </a:r>
            <a:r>
              <a:rPr lang="it-IT" sz="3600" b="1" strike="noStrike" spc="-12" dirty="0">
                <a:solidFill>
                  <a:srgbClr val="00623A"/>
                </a:solidFill>
                <a:latin typeface="Times New Roman" pitchFamily="18" charset="0"/>
                <a:cs typeface="Times New Roman" pitchFamily="18" charset="0"/>
              </a:rPr>
              <a:t> </a:t>
            </a:r>
            <a:r>
              <a:rPr lang="it-IT" sz="3600" b="1" strike="noStrike" spc="-26" dirty="0">
                <a:solidFill>
                  <a:srgbClr val="00623A"/>
                </a:solidFill>
                <a:latin typeface="Times New Roman" pitchFamily="18" charset="0"/>
                <a:cs typeface="Times New Roman" pitchFamily="18" charset="0"/>
              </a:rPr>
              <a:t>dei </a:t>
            </a:r>
            <a:r>
              <a:rPr lang="it-IT" sz="3600" b="1" strike="noStrike" spc="-12" dirty="0">
                <a:solidFill>
                  <a:srgbClr val="00623A"/>
                </a:solidFill>
                <a:latin typeface="Times New Roman" pitchFamily="18" charset="0"/>
                <a:cs typeface="Times New Roman" pitchFamily="18" charset="0"/>
              </a:rPr>
              <a:t>limiti </a:t>
            </a:r>
            <a:r>
              <a:rPr lang="it-IT" sz="3600" b="1" strike="noStrike" spc="-26" dirty="0">
                <a:solidFill>
                  <a:srgbClr val="00623A"/>
                </a:solidFill>
                <a:latin typeface="Times New Roman" pitchFamily="18" charset="0"/>
                <a:cs typeface="Times New Roman" pitchFamily="18" charset="0"/>
              </a:rPr>
              <a:t>di </a:t>
            </a:r>
            <a:r>
              <a:rPr lang="it-IT" sz="3600" b="1" strike="noStrike" spc="-12" dirty="0">
                <a:solidFill>
                  <a:srgbClr val="00623A"/>
                </a:solidFill>
                <a:latin typeface="Times New Roman" pitchFamily="18" charset="0"/>
                <a:cs typeface="Times New Roman" pitchFamily="18" charset="0"/>
              </a:rPr>
              <a:t>competen</a:t>
            </a:r>
            <a:r>
              <a:rPr lang="it-IT" sz="3600" b="1" spc="-12" dirty="0">
                <a:solidFill>
                  <a:srgbClr val="00623A"/>
                </a:solidFill>
                <a:latin typeface="Times New Roman" pitchFamily="18" charset="0"/>
                <a:cs typeface="Times New Roman" pitchFamily="18" charset="0"/>
              </a:rPr>
              <a:t>za</a:t>
            </a:r>
            <a:r>
              <a:rPr lang="it-IT" sz="3600" b="1" strike="noStrike" spc="-12"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imposti</a:t>
            </a:r>
            <a:r>
              <a:rPr lang="it-IT" sz="3600" b="1" strike="noStrike" spc="-21"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dalla</a:t>
            </a:r>
            <a:r>
              <a:rPr lang="it-IT" sz="3600" b="1" strike="noStrike" spc="-21"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contrattazione</a:t>
            </a:r>
            <a:r>
              <a:rPr lang="it-IT" sz="3600" b="1" strike="noStrike" spc="-15"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nazionale</a:t>
            </a:r>
            <a:r>
              <a:rPr lang="it-IT" sz="3600" b="1" strike="noStrike" spc="-15"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o</a:t>
            </a:r>
            <a:r>
              <a:rPr lang="it-IT" sz="3600" b="1" strike="noStrike" spc="-21"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dalle</a:t>
            </a:r>
            <a:r>
              <a:rPr lang="it-IT" sz="3600" b="1" strike="noStrike" spc="-21"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norme</a:t>
            </a:r>
            <a:r>
              <a:rPr lang="it-IT" sz="3600" b="1" strike="noStrike" spc="-15" dirty="0">
                <a:solidFill>
                  <a:srgbClr val="00623A"/>
                </a:solidFill>
                <a:latin typeface="Times New Roman" pitchFamily="18" charset="0"/>
                <a:cs typeface="Times New Roman" pitchFamily="18" charset="0"/>
              </a:rPr>
              <a:t> </a:t>
            </a:r>
            <a:r>
              <a:rPr lang="it-IT" sz="3600" b="1" strike="noStrike" spc="-26" dirty="0">
                <a:solidFill>
                  <a:srgbClr val="00623A"/>
                </a:solidFill>
                <a:latin typeface="Times New Roman" pitchFamily="18" charset="0"/>
                <a:cs typeface="Times New Roman" pitchFamily="18" charset="0"/>
              </a:rPr>
              <a:t>di </a:t>
            </a:r>
            <a:r>
              <a:rPr lang="it-IT" sz="3600" b="1" strike="noStrike" spc="-12" dirty="0">
                <a:solidFill>
                  <a:srgbClr val="00623A"/>
                </a:solidFill>
                <a:latin typeface="Times New Roman" pitchFamily="18" charset="0"/>
                <a:cs typeface="Times New Roman" pitchFamily="18" charset="0"/>
              </a:rPr>
              <a:t>legge, </a:t>
            </a:r>
            <a:r>
              <a:rPr lang="it-IT" sz="3600" b="1" strike="noStrike" spc="-26" dirty="0">
                <a:solidFill>
                  <a:srgbClr val="00623A"/>
                </a:solidFill>
                <a:latin typeface="Times New Roman" pitchFamily="18" charset="0"/>
                <a:cs typeface="Times New Roman" pitchFamily="18" charset="0"/>
              </a:rPr>
              <a:t>le </a:t>
            </a:r>
            <a:r>
              <a:rPr lang="it-IT" sz="3600" b="1" strike="noStrike" spc="-1" dirty="0">
                <a:solidFill>
                  <a:srgbClr val="00623A"/>
                </a:solidFill>
                <a:latin typeface="Times New Roman" pitchFamily="18" charset="0"/>
                <a:cs typeface="Times New Roman" pitchFamily="18" charset="0"/>
              </a:rPr>
              <a:t>clausole</a:t>
            </a:r>
            <a:r>
              <a:rPr lang="it-IT" sz="3600" b="1" strike="noStrike" spc="-21"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sono</a:t>
            </a:r>
            <a:r>
              <a:rPr lang="it-IT" sz="3600" b="1" strike="noStrike" spc="-12"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nulle,</a:t>
            </a:r>
            <a:r>
              <a:rPr lang="it-IT" sz="3600" b="1" strike="noStrike" spc="-15"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non</a:t>
            </a:r>
            <a:r>
              <a:rPr lang="it-IT" sz="3600" b="1" strike="noStrike" spc="-15"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possono</a:t>
            </a:r>
            <a:r>
              <a:rPr lang="it-IT" sz="3600" b="1" strike="noStrike" spc="-15"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essere</a:t>
            </a:r>
            <a:r>
              <a:rPr lang="it-IT" sz="3600" b="1" strike="noStrike" spc="-15"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applicate</a:t>
            </a:r>
            <a:r>
              <a:rPr lang="it-IT" sz="3600" b="1" strike="noStrike" spc="-15"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e</a:t>
            </a:r>
            <a:r>
              <a:rPr lang="it-IT" sz="3600" b="1" strike="noStrike" spc="-15"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sono</a:t>
            </a:r>
            <a:r>
              <a:rPr lang="it-IT" sz="3600" b="1" strike="noStrike" spc="-7" dirty="0">
                <a:solidFill>
                  <a:srgbClr val="00623A"/>
                </a:solidFill>
                <a:latin typeface="Times New Roman" pitchFamily="18" charset="0"/>
                <a:cs typeface="Times New Roman" pitchFamily="18" charset="0"/>
              </a:rPr>
              <a:t> </a:t>
            </a:r>
            <a:r>
              <a:rPr lang="it-IT" sz="3600" b="1" strike="noStrike" spc="-12" dirty="0">
                <a:solidFill>
                  <a:srgbClr val="00623A"/>
                </a:solidFill>
                <a:latin typeface="Times New Roman" pitchFamily="18" charset="0"/>
                <a:cs typeface="Times New Roman" pitchFamily="18" charset="0"/>
              </a:rPr>
              <a:t>sostituite</a:t>
            </a:r>
            <a:r>
              <a:rPr lang="it-IT" sz="3600" b="1" spc="-1" dirty="0">
                <a:solidFill>
                  <a:srgbClr val="00623A"/>
                </a:solidFill>
                <a:latin typeface="Times New Roman" pitchFamily="18" charset="0"/>
                <a:cs typeface="Times New Roman" pitchFamily="18" charset="0"/>
              </a:rPr>
              <a:t> </a:t>
            </a:r>
            <a:r>
              <a:rPr lang="it-IT" sz="3600" b="1" strike="noStrike" spc="-26" dirty="0">
                <a:solidFill>
                  <a:srgbClr val="00623A"/>
                </a:solidFill>
                <a:latin typeface="Times New Roman" pitchFamily="18" charset="0"/>
                <a:cs typeface="Times New Roman" pitchFamily="18" charset="0"/>
              </a:rPr>
              <a:t>ai </a:t>
            </a:r>
            <a:r>
              <a:rPr lang="it-IT" sz="3600" b="1" strike="noStrike" spc="-1" dirty="0">
                <a:solidFill>
                  <a:srgbClr val="00623A"/>
                </a:solidFill>
                <a:latin typeface="Times New Roman" pitchFamily="18" charset="0"/>
                <a:cs typeface="Times New Roman" pitchFamily="18" charset="0"/>
              </a:rPr>
              <a:t>sensi</a:t>
            </a:r>
            <a:r>
              <a:rPr lang="it-IT" sz="3600" b="1" strike="noStrike" spc="-15"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degli</a:t>
            </a:r>
            <a:r>
              <a:rPr lang="it-IT" sz="3600" b="1" strike="noStrike" spc="-12" dirty="0">
                <a:solidFill>
                  <a:srgbClr val="00623A"/>
                </a:solidFill>
                <a:latin typeface="Times New Roman" pitchFamily="18" charset="0"/>
                <a:cs typeface="Times New Roman" pitchFamily="18" charset="0"/>
              </a:rPr>
              <a:t> articoli </a:t>
            </a:r>
            <a:r>
              <a:rPr lang="it-IT" sz="3600" b="1" strike="noStrike" spc="-1" dirty="0">
                <a:solidFill>
                  <a:srgbClr val="00623A"/>
                </a:solidFill>
                <a:latin typeface="Times New Roman" pitchFamily="18" charset="0"/>
                <a:cs typeface="Times New Roman" pitchFamily="18" charset="0"/>
              </a:rPr>
              <a:t>1339</a:t>
            </a:r>
            <a:r>
              <a:rPr lang="it-IT" sz="3600" b="1" strike="noStrike" spc="-12"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e</a:t>
            </a:r>
            <a:r>
              <a:rPr lang="it-IT" sz="3600" b="1" strike="noStrike" spc="-7"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1419,</a:t>
            </a:r>
            <a:r>
              <a:rPr lang="it-IT" sz="3600" b="1" strike="noStrike" spc="-12" dirty="0">
                <a:solidFill>
                  <a:srgbClr val="00623A"/>
                </a:solidFill>
                <a:latin typeface="Times New Roman" pitchFamily="18" charset="0"/>
                <a:cs typeface="Times New Roman" pitchFamily="18" charset="0"/>
              </a:rPr>
              <a:t> </a:t>
            </a:r>
            <a:r>
              <a:rPr lang="it-IT" sz="3600" b="1" strike="noStrike" spc="-1" dirty="0">
                <a:solidFill>
                  <a:srgbClr val="00623A"/>
                </a:solidFill>
                <a:latin typeface="Times New Roman" pitchFamily="18" charset="0"/>
                <a:cs typeface="Times New Roman" pitchFamily="18" charset="0"/>
              </a:rPr>
              <a:t>secondo comma, </a:t>
            </a:r>
            <a:r>
              <a:rPr lang="it-IT" sz="3600" b="1" strike="noStrike" spc="-26" dirty="0">
                <a:solidFill>
                  <a:srgbClr val="00623A"/>
                </a:solidFill>
                <a:latin typeface="Times New Roman" pitchFamily="18" charset="0"/>
                <a:cs typeface="Times New Roman" pitchFamily="18" charset="0"/>
              </a:rPr>
              <a:t>del</a:t>
            </a:r>
            <a:r>
              <a:rPr lang="it-IT" sz="3600" b="1" strike="noStrike" spc="-1" dirty="0">
                <a:solidFill>
                  <a:srgbClr val="00623A"/>
                </a:solidFill>
                <a:latin typeface="Times New Roman" pitchFamily="18" charset="0"/>
                <a:cs typeface="Times New Roman" pitchFamily="18" charset="0"/>
              </a:rPr>
              <a:t>	</a:t>
            </a:r>
            <a:r>
              <a:rPr lang="it-IT" sz="3600" b="1" strike="noStrike" spc="-12" dirty="0">
                <a:solidFill>
                  <a:srgbClr val="00623A"/>
                </a:solidFill>
                <a:latin typeface="Times New Roman" pitchFamily="18" charset="0"/>
                <a:cs typeface="Times New Roman" pitchFamily="18" charset="0"/>
              </a:rPr>
              <a:t>codice civile.</a:t>
            </a:r>
            <a:endParaRPr lang="it-IT" sz="2950" b="1" strike="noStrike" spc="-1" dirty="0">
              <a:latin typeface="Times New Roman" pitchFamily="18" charset="0"/>
              <a:cs typeface="Times New Roman" pitchFamily="18" charset="0"/>
            </a:endParaRPr>
          </a:p>
        </p:txBody>
      </p:sp>
      <p:sp>
        <p:nvSpPr>
          <p:cNvPr id="262" name="TextShape 2"/>
          <p:cNvSpPr txBox="1"/>
          <p:nvPr/>
        </p:nvSpPr>
        <p:spPr>
          <a:xfrm>
            <a:off x="1176480" y="10582920"/>
            <a:ext cx="398880" cy="6559200"/>
          </a:xfrm>
          <a:prstGeom prst="rect">
            <a:avLst/>
          </a:prstGeom>
          <a:noFill/>
          <a:ln>
            <a:noFill/>
          </a:ln>
        </p:spPr>
        <p:txBody>
          <a:bodyPr lIns="0" tIns="0" rIns="0" bIns="0">
            <a:spAutoFit/>
          </a:bodyPr>
          <a:lstStyle/>
          <a:p>
            <a:pPr marL="38160">
              <a:lnSpc>
                <a:spcPts val="2494"/>
              </a:lnSpc>
            </a:pPr>
            <a:fld id="{231CE5E9-19BD-4A85-9A75-2E32C4F0B901}" type="slidenum">
              <a:rPr lang="it-IT" sz="2450" b="1" i="1" strike="noStrike" spc="-26">
                <a:solidFill>
                  <a:srgbClr val="09603C"/>
                </a:solidFill>
                <a:latin typeface="Helvetica-BoldOblique"/>
              </a:rPr>
              <a:pPr marL="38160">
                <a:lnSpc>
                  <a:spcPts val="2494"/>
                </a:lnSpc>
              </a:pPr>
              <a:t>22</a:t>
            </a:fld>
            <a:endParaRPr lang="it-IT" sz="2450" b="0" strike="noStrike" spc="-1">
              <a:latin typeface="Times New Roman"/>
            </a:endParaRPr>
          </a:p>
        </p:txBody>
      </p:sp>
      <p:sp>
        <p:nvSpPr>
          <p:cNvPr id="263" name="TextShape 3"/>
          <p:cNvSpPr txBox="1"/>
          <p:nvPr/>
        </p:nvSpPr>
        <p:spPr>
          <a:xfrm>
            <a:off x="2081520" y="1828800"/>
            <a:ext cx="15387354" cy="774107"/>
          </a:xfrm>
          <a:prstGeom prst="rect">
            <a:avLst/>
          </a:prstGeom>
          <a:noFill/>
          <a:ln>
            <a:noFill/>
          </a:ln>
        </p:spPr>
        <p:txBody>
          <a:bodyPr wrap="square" lIns="0" tIns="12240" rIns="0" bIns="0">
            <a:spAutoFit/>
          </a:bodyPr>
          <a:lstStyle/>
          <a:p>
            <a:pPr marL="12600" algn="ctr">
              <a:lnSpc>
                <a:spcPct val="100000"/>
              </a:lnSpc>
              <a:spcBef>
                <a:spcPts val="96"/>
              </a:spcBef>
            </a:pPr>
            <a:r>
              <a:rPr lang="it-IT" sz="4950" b="1" strike="noStrike" spc="12" dirty="0">
                <a:solidFill>
                  <a:srgbClr val="FF0000"/>
                </a:solidFill>
                <a:latin typeface="Arial"/>
              </a:rPr>
              <a:t>AR</a:t>
            </a:r>
            <a:r>
              <a:rPr lang="it-IT" sz="4950" b="1" strike="noStrike" spc="-537" dirty="0">
                <a:solidFill>
                  <a:srgbClr val="FF0000"/>
                </a:solidFill>
                <a:latin typeface="Arial"/>
              </a:rPr>
              <a:t>T</a:t>
            </a:r>
            <a:r>
              <a:rPr lang="it-IT" sz="4950" b="1" strike="noStrike" spc="24" dirty="0">
                <a:solidFill>
                  <a:srgbClr val="FF0000"/>
                </a:solidFill>
                <a:latin typeface="Arial"/>
              </a:rPr>
              <a:t>.</a:t>
            </a:r>
            <a:r>
              <a:rPr lang="it-IT" sz="4950" b="1" strike="noStrike" spc="-225" dirty="0">
                <a:solidFill>
                  <a:srgbClr val="FF0000"/>
                </a:solidFill>
                <a:latin typeface="Arial"/>
              </a:rPr>
              <a:t> </a:t>
            </a:r>
            <a:r>
              <a:rPr lang="it-IT" sz="4950" b="1" strike="noStrike" spc="-35" dirty="0">
                <a:solidFill>
                  <a:srgbClr val="FF0000"/>
                </a:solidFill>
                <a:latin typeface="Arial"/>
              </a:rPr>
              <a:t>40.3-</a:t>
            </a:r>
            <a:r>
              <a:rPr lang="it-IT" sz="4950" b="1" strike="noStrike" spc="-1" dirty="0">
                <a:solidFill>
                  <a:srgbClr val="FF0000"/>
                </a:solidFill>
                <a:latin typeface="Arial"/>
              </a:rPr>
              <a:t>QUINQUES</a:t>
            </a:r>
            <a:r>
              <a:rPr lang="it-IT" sz="4950" b="1" strike="noStrike" spc="-242" dirty="0">
                <a:solidFill>
                  <a:srgbClr val="FF0000"/>
                </a:solidFill>
                <a:latin typeface="Arial"/>
              </a:rPr>
              <a:t> </a:t>
            </a:r>
            <a:r>
              <a:rPr lang="it-IT" sz="4950" b="1" strike="noStrike" spc="-12" dirty="0">
                <a:solidFill>
                  <a:srgbClr val="FF0000"/>
                </a:solidFill>
                <a:latin typeface="Arial"/>
              </a:rPr>
              <a:t>DLGS.165/2001</a:t>
            </a:r>
            <a:endParaRPr lang="it-IT" sz="4950" b="0" strike="noStrike" spc="-1" dirty="0">
              <a:solidFill>
                <a:srgbClr val="FF0000"/>
              </a:solidFill>
              <a:latin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TextShape 1"/>
          <p:cNvSpPr txBox="1"/>
          <p:nvPr/>
        </p:nvSpPr>
        <p:spPr>
          <a:xfrm>
            <a:off x="3050280" y="4343040"/>
            <a:ext cx="14003280" cy="1900080"/>
          </a:xfrm>
          <a:prstGeom prst="rect">
            <a:avLst/>
          </a:prstGeom>
          <a:noFill/>
          <a:ln>
            <a:noFill/>
          </a:ln>
        </p:spPr>
        <p:txBody>
          <a:bodyPr lIns="0" tIns="11520" rIns="0" bIns="0">
            <a:spAutoFit/>
          </a:bodyPr>
          <a:lstStyle/>
          <a:p>
            <a:pPr marL="2924640" indent="-2213280">
              <a:lnSpc>
                <a:spcPct val="100000"/>
              </a:lnSpc>
              <a:spcBef>
                <a:spcPts val="91"/>
              </a:spcBef>
            </a:pPr>
            <a:r>
              <a:rPr lang="it-IT" sz="5900" b="1" strike="noStrike" spc="-1" dirty="0">
                <a:solidFill>
                  <a:srgbClr val="FF0000"/>
                </a:solidFill>
                <a:latin typeface="Arial"/>
              </a:rPr>
              <a:t>LA</a:t>
            </a:r>
            <a:r>
              <a:rPr lang="it-IT" sz="5900" b="1" strike="noStrike" spc="-242" dirty="0">
                <a:solidFill>
                  <a:srgbClr val="FF0000"/>
                </a:solidFill>
                <a:latin typeface="Arial"/>
              </a:rPr>
              <a:t> </a:t>
            </a:r>
            <a:r>
              <a:rPr lang="it-IT" sz="5900" b="1" strike="noStrike" spc="-1" dirty="0">
                <a:solidFill>
                  <a:srgbClr val="FF0000"/>
                </a:solidFill>
                <a:latin typeface="Arial"/>
              </a:rPr>
              <a:t>RESPONSABILITÀ</a:t>
            </a:r>
            <a:r>
              <a:rPr lang="it-IT" sz="5900" b="1" strike="noStrike" spc="-21" dirty="0">
                <a:solidFill>
                  <a:srgbClr val="FF0000"/>
                </a:solidFill>
                <a:latin typeface="Arial"/>
              </a:rPr>
              <a:t> </a:t>
            </a:r>
            <a:r>
              <a:rPr lang="it-IT" sz="5900" b="1" strike="noStrike" spc="-1" dirty="0">
                <a:solidFill>
                  <a:srgbClr val="FF0000"/>
                </a:solidFill>
                <a:latin typeface="Arial"/>
              </a:rPr>
              <a:t>PER</a:t>
            </a:r>
            <a:r>
              <a:rPr lang="it-IT" sz="5900" b="1" strike="noStrike" spc="-12" dirty="0">
                <a:solidFill>
                  <a:srgbClr val="FF0000"/>
                </a:solidFill>
                <a:latin typeface="Arial"/>
              </a:rPr>
              <a:t> DANNO </a:t>
            </a:r>
            <a:r>
              <a:rPr lang="it-IT" sz="5900" b="1" strike="noStrike" spc="-1" dirty="0">
                <a:solidFill>
                  <a:srgbClr val="FF0000"/>
                </a:solidFill>
                <a:latin typeface="Arial"/>
              </a:rPr>
              <a:t>DA</a:t>
            </a:r>
            <a:r>
              <a:rPr lang="it-IT" sz="5900" b="1" strike="noStrike" spc="-216" dirty="0">
                <a:solidFill>
                  <a:srgbClr val="FF0000"/>
                </a:solidFill>
                <a:latin typeface="Arial"/>
              </a:rPr>
              <a:t> </a:t>
            </a:r>
            <a:r>
              <a:rPr lang="it-IT" sz="5900" b="1" strike="noStrike" spc="-12" dirty="0">
                <a:solidFill>
                  <a:srgbClr val="FF0000"/>
                </a:solidFill>
                <a:latin typeface="Arial"/>
              </a:rPr>
              <a:t>CONTRATTAZIONE</a:t>
            </a:r>
            <a:endParaRPr lang="it-IT" sz="5900" b="0" strike="noStrike" spc="-1" dirty="0">
              <a:solidFill>
                <a:srgbClr val="FF0000"/>
              </a:solidFill>
              <a:latin typeface="Calibri"/>
            </a:endParaRPr>
          </a:p>
        </p:txBody>
      </p:sp>
      <p:sp>
        <p:nvSpPr>
          <p:cNvPr id="265" name="TextShape 2"/>
          <p:cNvSpPr txBox="1"/>
          <p:nvPr/>
        </p:nvSpPr>
        <p:spPr>
          <a:xfrm>
            <a:off x="1176480" y="10582920"/>
            <a:ext cx="398880" cy="6559200"/>
          </a:xfrm>
          <a:prstGeom prst="rect">
            <a:avLst/>
          </a:prstGeom>
          <a:noFill/>
          <a:ln>
            <a:noFill/>
          </a:ln>
        </p:spPr>
        <p:txBody>
          <a:bodyPr lIns="0" tIns="0" rIns="0" bIns="0">
            <a:spAutoFit/>
          </a:bodyPr>
          <a:lstStyle/>
          <a:p>
            <a:pPr marL="38160">
              <a:lnSpc>
                <a:spcPts val="2494"/>
              </a:lnSpc>
            </a:pPr>
            <a:fld id="{1CAEA2E7-88B1-4B10-9BEF-2E7C44273FBF}" type="slidenum">
              <a:rPr lang="it-IT" sz="2450" b="1" i="1" strike="noStrike" spc="-26">
                <a:solidFill>
                  <a:srgbClr val="09603C"/>
                </a:solidFill>
                <a:latin typeface="Helvetica-BoldOblique"/>
              </a:rPr>
              <a:pPr marL="38160">
                <a:lnSpc>
                  <a:spcPts val="2494"/>
                </a:lnSpc>
              </a:pPr>
              <a:t>23</a:t>
            </a:fld>
            <a:endParaRPr lang="it-IT" sz="2450" b="0" strike="noStrike" spc="-1">
              <a:latin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CustomShape 1"/>
          <p:cNvSpPr/>
          <p:nvPr/>
        </p:nvSpPr>
        <p:spPr>
          <a:xfrm>
            <a:off x="2081520" y="1603080"/>
            <a:ext cx="15884280" cy="7385040"/>
          </a:xfrm>
          <a:prstGeom prst="rect">
            <a:avLst/>
          </a:prstGeom>
          <a:noFill/>
          <a:ln>
            <a:noFill/>
          </a:ln>
        </p:spPr>
        <p:style>
          <a:lnRef idx="0">
            <a:scrgbClr r="0" g="0" b="0"/>
          </a:lnRef>
          <a:fillRef idx="0">
            <a:scrgbClr r="0" g="0" b="0"/>
          </a:fillRef>
          <a:effectRef idx="0">
            <a:scrgbClr r="0" g="0" b="0"/>
          </a:effectRef>
          <a:fontRef idx="minor"/>
        </p:style>
        <p:txBody>
          <a:bodyPr lIns="0" tIns="12240" rIns="0" bIns="0">
            <a:spAutoFit/>
          </a:bodyPr>
          <a:lstStyle/>
          <a:p>
            <a:pPr marL="220320" indent="-208080">
              <a:lnSpc>
                <a:spcPct val="100000"/>
              </a:lnSpc>
              <a:spcBef>
                <a:spcPts val="96"/>
              </a:spcBef>
            </a:pPr>
            <a:r>
              <a:rPr lang="it-IT" sz="2950" b="1" strike="noStrike" spc="-52">
                <a:solidFill>
                  <a:srgbClr val="00623A"/>
                </a:solidFill>
                <a:latin typeface="Lufga"/>
              </a:rPr>
              <a:t>→</a:t>
            </a:r>
            <a:r>
              <a:rPr lang="it-IT" sz="2950" b="1" strike="noStrike" spc="-1">
                <a:solidFill>
                  <a:srgbClr val="00623A"/>
                </a:solidFill>
                <a:latin typeface="Lufga"/>
              </a:rPr>
              <a:t>	</a:t>
            </a:r>
            <a:r>
              <a:rPr lang="it-IT" sz="2950" b="0" strike="noStrike" spc="-1">
                <a:solidFill>
                  <a:srgbClr val="00623A"/>
                </a:solidFill>
                <a:latin typeface="Arial"/>
              </a:rPr>
              <a:t>Sentenza</a:t>
            </a:r>
            <a:r>
              <a:rPr lang="it-IT" sz="2950" b="0" strike="noStrike" spc="-21">
                <a:solidFill>
                  <a:srgbClr val="00623A"/>
                </a:solidFill>
                <a:latin typeface="Arial"/>
              </a:rPr>
              <a:t> </a:t>
            </a:r>
            <a:r>
              <a:rPr lang="it-IT" sz="2950" b="0" strike="noStrike" spc="-1">
                <a:solidFill>
                  <a:srgbClr val="00623A"/>
                </a:solidFill>
                <a:latin typeface="Arial"/>
              </a:rPr>
              <a:t>Corte</a:t>
            </a:r>
            <a:r>
              <a:rPr lang="it-IT" sz="2950" b="0" strike="noStrike" spc="-21">
                <a:solidFill>
                  <a:srgbClr val="00623A"/>
                </a:solidFill>
                <a:latin typeface="Arial"/>
              </a:rPr>
              <a:t> </a:t>
            </a:r>
            <a:r>
              <a:rPr lang="it-IT" sz="2950" b="0" strike="noStrike" spc="-1">
                <a:solidFill>
                  <a:srgbClr val="00623A"/>
                </a:solidFill>
                <a:latin typeface="Arial"/>
              </a:rPr>
              <a:t>di</a:t>
            </a:r>
            <a:r>
              <a:rPr lang="it-IT" sz="2950" b="0" strike="noStrike" spc="-26">
                <a:solidFill>
                  <a:srgbClr val="00623A"/>
                </a:solidFill>
                <a:latin typeface="Arial"/>
              </a:rPr>
              <a:t> </a:t>
            </a:r>
            <a:r>
              <a:rPr lang="it-IT" sz="2950" b="0" strike="noStrike" spc="-1">
                <a:solidFill>
                  <a:srgbClr val="00623A"/>
                </a:solidFill>
                <a:latin typeface="Arial"/>
              </a:rPr>
              <a:t>Cassazione</a:t>
            </a:r>
            <a:r>
              <a:rPr lang="it-IT" sz="2950" b="0" strike="noStrike" spc="-21">
                <a:solidFill>
                  <a:srgbClr val="00623A"/>
                </a:solidFill>
                <a:latin typeface="Arial"/>
              </a:rPr>
              <a:t> </a:t>
            </a:r>
            <a:r>
              <a:rPr lang="it-IT" sz="2950" b="0" strike="noStrike" spc="-1">
                <a:solidFill>
                  <a:srgbClr val="00623A"/>
                </a:solidFill>
                <a:latin typeface="Arial"/>
              </a:rPr>
              <a:t>(SU</a:t>
            </a:r>
            <a:r>
              <a:rPr lang="it-IT" sz="2950" b="0" strike="noStrike" spc="-15">
                <a:solidFill>
                  <a:srgbClr val="00623A"/>
                </a:solidFill>
                <a:latin typeface="Arial"/>
              </a:rPr>
              <a:t> </a:t>
            </a:r>
            <a:r>
              <a:rPr lang="it-IT" sz="2950" b="0" strike="noStrike" spc="-1">
                <a:solidFill>
                  <a:srgbClr val="00623A"/>
                </a:solidFill>
                <a:latin typeface="Arial"/>
              </a:rPr>
              <a:t>1</a:t>
            </a:r>
            <a:r>
              <a:rPr lang="it-IT" sz="2950" b="0" strike="noStrike" spc="-26">
                <a:solidFill>
                  <a:srgbClr val="00623A"/>
                </a:solidFill>
                <a:latin typeface="Arial"/>
              </a:rPr>
              <a:t> </a:t>
            </a:r>
            <a:r>
              <a:rPr lang="it-IT" sz="2950" b="0" strike="noStrike" spc="-1">
                <a:solidFill>
                  <a:srgbClr val="00623A"/>
                </a:solidFill>
                <a:latin typeface="Arial"/>
              </a:rPr>
              <a:t>marzo</a:t>
            </a:r>
            <a:r>
              <a:rPr lang="it-IT" sz="2950" b="0" strike="noStrike" spc="-15">
                <a:solidFill>
                  <a:srgbClr val="00623A"/>
                </a:solidFill>
                <a:latin typeface="Arial"/>
              </a:rPr>
              <a:t> </a:t>
            </a:r>
            <a:r>
              <a:rPr lang="it-IT" sz="2950" b="0" strike="noStrike" spc="-1">
                <a:solidFill>
                  <a:srgbClr val="00623A"/>
                </a:solidFill>
                <a:latin typeface="Arial"/>
              </a:rPr>
              <a:t>2006,</a:t>
            </a:r>
            <a:r>
              <a:rPr lang="it-IT" sz="2950" b="0" strike="noStrike" spc="-26">
                <a:solidFill>
                  <a:srgbClr val="00623A"/>
                </a:solidFill>
                <a:latin typeface="Arial"/>
              </a:rPr>
              <a:t> </a:t>
            </a:r>
            <a:r>
              <a:rPr lang="it-IT" sz="2950" b="0" strike="noStrike" spc="-1">
                <a:solidFill>
                  <a:srgbClr val="00623A"/>
                </a:solidFill>
                <a:latin typeface="Arial"/>
              </a:rPr>
              <a:t>n.</a:t>
            </a:r>
            <a:r>
              <a:rPr lang="it-IT" sz="2950" b="0" strike="noStrike" spc="-21">
                <a:solidFill>
                  <a:srgbClr val="00623A"/>
                </a:solidFill>
                <a:latin typeface="Arial"/>
              </a:rPr>
              <a:t> </a:t>
            </a:r>
            <a:r>
              <a:rPr lang="it-IT" sz="2950" b="0" strike="noStrike" spc="-12">
                <a:solidFill>
                  <a:srgbClr val="00623A"/>
                </a:solidFill>
                <a:latin typeface="Arial"/>
              </a:rPr>
              <a:t>4511,</a:t>
            </a:r>
            <a:r>
              <a:rPr lang="it-IT" sz="2950" b="0" strike="noStrike" spc="-21">
                <a:solidFill>
                  <a:srgbClr val="00623A"/>
                </a:solidFill>
                <a:latin typeface="Arial"/>
              </a:rPr>
              <a:t> </a:t>
            </a:r>
            <a:r>
              <a:rPr lang="it-IT" sz="2950" b="0" strike="noStrike" spc="-1">
                <a:solidFill>
                  <a:srgbClr val="00623A"/>
                </a:solidFill>
                <a:latin typeface="Arial"/>
              </a:rPr>
              <a:t>consolidatasi</a:t>
            </a:r>
            <a:r>
              <a:rPr lang="it-IT" sz="2950" b="0" strike="noStrike" spc="-21">
                <a:solidFill>
                  <a:srgbClr val="00623A"/>
                </a:solidFill>
                <a:latin typeface="Arial"/>
              </a:rPr>
              <a:t> </a:t>
            </a:r>
            <a:r>
              <a:rPr lang="it-IT" sz="2950" b="0" strike="noStrike" spc="-1">
                <a:solidFill>
                  <a:srgbClr val="00623A"/>
                </a:solidFill>
                <a:latin typeface="Arial"/>
              </a:rPr>
              <a:t>nel</a:t>
            </a:r>
            <a:r>
              <a:rPr lang="it-IT" sz="2950" b="0" strike="noStrike" spc="-21">
                <a:solidFill>
                  <a:srgbClr val="00623A"/>
                </a:solidFill>
                <a:latin typeface="Arial"/>
              </a:rPr>
              <a:t> </a:t>
            </a:r>
            <a:r>
              <a:rPr lang="it-IT" sz="2950" b="0" strike="noStrike" spc="-1">
                <a:solidFill>
                  <a:srgbClr val="00623A"/>
                </a:solidFill>
                <a:latin typeface="Arial"/>
              </a:rPr>
              <a:t>tempo</a:t>
            </a:r>
            <a:r>
              <a:rPr lang="it-IT" sz="2950" b="0" strike="noStrike" spc="-15">
                <a:solidFill>
                  <a:srgbClr val="00623A"/>
                </a:solidFill>
                <a:latin typeface="Arial"/>
              </a:rPr>
              <a:t> </a:t>
            </a:r>
            <a:r>
              <a:rPr lang="it-IT" sz="2950" b="0" strike="noStrike" spc="-12">
                <a:solidFill>
                  <a:srgbClr val="00623A"/>
                </a:solidFill>
                <a:latin typeface="Arial"/>
              </a:rPr>
              <a:t>anche </a:t>
            </a:r>
            <a:r>
              <a:rPr lang="it-IT" sz="2950" b="0" strike="noStrike" spc="-1">
                <a:solidFill>
                  <a:srgbClr val="00623A"/>
                </a:solidFill>
                <a:latin typeface="Arial"/>
              </a:rPr>
              <a:t>attraverso</a:t>
            </a:r>
            <a:r>
              <a:rPr lang="it-IT" sz="2950" b="0" strike="noStrike" spc="-21">
                <a:solidFill>
                  <a:srgbClr val="00623A"/>
                </a:solidFill>
                <a:latin typeface="Arial"/>
              </a:rPr>
              <a:t> </a:t>
            </a:r>
            <a:r>
              <a:rPr lang="it-IT" sz="2950" b="0" strike="noStrike" spc="-1">
                <a:solidFill>
                  <a:srgbClr val="00623A"/>
                </a:solidFill>
                <a:latin typeface="Arial"/>
              </a:rPr>
              <a:t>sentenze</a:t>
            </a:r>
            <a:r>
              <a:rPr lang="it-IT" sz="2950" b="0" strike="noStrike" spc="-7">
                <a:solidFill>
                  <a:srgbClr val="00623A"/>
                </a:solidFill>
                <a:latin typeface="Arial"/>
              </a:rPr>
              <a:t> </a:t>
            </a:r>
            <a:r>
              <a:rPr lang="it-IT" sz="2950" b="0" strike="noStrike" spc="-1">
                <a:solidFill>
                  <a:srgbClr val="00623A"/>
                </a:solidFill>
                <a:latin typeface="Arial"/>
              </a:rPr>
              <a:t>richiamate da</a:t>
            </a:r>
            <a:r>
              <a:rPr lang="it-IT" sz="2950" b="0" strike="noStrike" spc="-12">
                <a:solidFill>
                  <a:srgbClr val="00623A"/>
                </a:solidFill>
                <a:latin typeface="Arial"/>
              </a:rPr>
              <a:t> </a:t>
            </a:r>
            <a:r>
              <a:rPr lang="it-IT" sz="2950" b="0" strike="noStrike" spc="-1">
                <a:solidFill>
                  <a:srgbClr val="00623A"/>
                </a:solidFill>
                <a:latin typeface="Arial"/>
              </a:rPr>
              <a:t>quella</a:t>
            </a:r>
            <a:r>
              <a:rPr lang="it-IT" sz="2950" b="0" strike="noStrike" spc="-12">
                <a:solidFill>
                  <a:srgbClr val="00623A"/>
                </a:solidFill>
                <a:latin typeface="Arial"/>
              </a:rPr>
              <a:t> </a:t>
            </a:r>
            <a:r>
              <a:rPr lang="it-IT" sz="2950" b="0" strike="noStrike" spc="-1">
                <a:solidFill>
                  <a:srgbClr val="00623A"/>
                </a:solidFill>
                <a:latin typeface="Arial"/>
              </a:rPr>
              <a:t>che stiamo</a:t>
            </a:r>
            <a:r>
              <a:rPr lang="it-IT" sz="2950" b="0" strike="noStrike" spc="-7">
                <a:solidFill>
                  <a:srgbClr val="00623A"/>
                </a:solidFill>
                <a:latin typeface="Arial"/>
              </a:rPr>
              <a:t> </a:t>
            </a:r>
            <a:r>
              <a:rPr lang="it-IT" sz="2950" b="0" strike="noStrike" spc="-1">
                <a:solidFill>
                  <a:srgbClr val="00623A"/>
                </a:solidFill>
                <a:latin typeface="Arial"/>
              </a:rPr>
              <a:t>qui</a:t>
            </a:r>
            <a:r>
              <a:rPr lang="it-IT" sz="2950" b="0" strike="noStrike" spc="-12">
                <a:solidFill>
                  <a:srgbClr val="00623A"/>
                </a:solidFill>
                <a:latin typeface="Arial"/>
              </a:rPr>
              <a:t> </a:t>
            </a:r>
            <a:r>
              <a:rPr lang="it-IT" sz="2950" b="0" strike="noStrike" spc="-1">
                <a:solidFill>
                  <a:srgbClr val="00623A"/>
                </a:solidFill>
                <a:latin typeface="Arial"/>
              </a:rPr>
              <a:t>commentando), secondo</a:t>
            </a:r>
            <a:r>
              <a:rPr lang="it-IT" sz="2950" b="0" strike="noStrike" spc="-7">
                <a:solidFill>
                  <a:srgbClr val="00623A"/>
                </a:solidFill>
                <a:latin typeface="Arial"/>
              </a:rPr>
              <a:t> </a:t>
            </a:r>
            <a:r>
              <a:rPr lang="it-IT" sz="2950" b="0" strike="noStrike" spc="-1">
                <a:solidFill>
                  <a:srgbClr val="00623A"/>
                </a:solidFill>
                <a:latin typeface="Arial"/>
              </a:rPr>
              <a:t>la</a:t>
            </a:r>
            <a:r>
              <a:rPr lang="it-IT" sz="2950" b="0" strike="noStrike" spc="-7">
                <a:solidFill>
                  <a:srgbClr val="00623A"/>
                </a:solidFill>
                <a:latin typeface="Arial"/>
              </a:rPr>
              <a:t> </a:t>
            </a:r>
            <a:r>
              <a:rPr lang="it-IT" sz="2950" b="0" strike="noStrike" spc="-12">
                <a:solidFill>
                  <a:srgbClr val="00623A"/>
                </a:solidFill>
                <a:latin typeface="Arial"/>
              </a:rPr>
              <a:t>quale</a:t>
            </a:r>
            <a:r>
              <a:rPr lang="it-IT" sz="2950" b="0" strike="noStrike" spc="732">
                <a:solidFill>
                  <a:srgbClr val="00623A"/>
                </a:solidFill>
                <a:latin typeface="Arial"/>
              </a:rPr>
              <a:t>  </a:t>
            </a:r>
            <a:r>
              <a:rPr lang="it-IT" sz="2950" b="0" strike="noStrike" spc="-1">
                <a:solidFill>
                  <a:srgbClr val="00623A"/>
                </a:solidFill>
                <a:latin typeface="Arial"/>
              </a:rPr>
              <a:t>il</a:t>
            </a:r>
            <a:r>
              <a:rPr lang="it-IT" sz="2950" b="0" strike="noStrike" spc="-32">
                <a:solidFill>
                  <a:srgbClr val="00623A"/>
                </a:solidFill>
                <a:latin typeface="Arial"/>
              </a:rPr>
              <a:t> </a:t>
            </a:r>
            <a:r>
              <a:rPr lang="it-IT" sz="2950" b="0" strike="noStrike" spc="-1">
                <a:solidFill>
                  <a:srgbClr val="00623A"/>
                </a:solidFill>
                <a:latin typeface="Arial"/>
              </a:rPr>
              <a:t>baricentro</a:t>
            </a:r>
            <a:r>
              <a:rPr lang="it-IT" sz="2950" b="0" strike="noStrike" spc="-21">
                <a:solidFill>
                  <a:srgbClr val="00623A"/>
                </a:solidFill>
                <a:latin typeface="Arial"/>
              </a:rPr>
              <a:t> </a:t>
            </a:r>
            <a:r>
              <a:rPr lang="it-IT" sz="2950" b="0" strike="noStrike" spc="-1">
                <a:solidFill>
                  <a:srgbClr val="00623A"/>
                </a:solidFill>
                <a:latin typeface="Arial"/>
              </a:rPr>
              <a:t>per</a:t>
            </a:r>
            <a:r>
              <a:rPr lang="it-IT" sz="2950" b="0" strike="noStrike" spc="-21">
                <a:solidFill>
                  <a:srgbClr val="00623A"/>
                </a:solidFill>
                <a:latin typeface="Arial"/>
              </a:rPr>
              <a:t> </a:t>
            </a:r>
            <a:r>
              <a:rPr lang="it-IT" sz="2950" b="0" strike="noStrike" spc="-1">
                <a:solidFill>
                  <a:srgbClr val="00623A"/>
                </a:solidFill>
                <a:latin typeface="Arial"/>
              </a:rPr>
              <a:t>discriminare</a:t>
            </a:r>
            <a:r>
              <a:rPr lang="it-IT" sz="2950" b="0" strike="noStrike" spc="-21">
                <a:solidFill>
                  <a:srgbClr val="00623A"/>
                </a:solidFill>
                <a:latin typeface="Arial"/>
              </a:rPr>
              <a:t> </a:t>
            </a:r>
            <a:r>
              <a:rPr lang="it-IT" sz="2950" b="0" strike="noStrike" spc="-1">
                <a:solidFill>
                  <a:srgbClr val="00623A"/>
                </a:solidFill>
                <a:latin typeface="Arial"/>
              </a:rPr>
              <a:t>la</a:t>
            </a:r>
            <a:r>
              <a:rPr lang="it-IT" sz="2950" b="0" strike="noStrike" spc="-21">
                <a:solidFill>
                  <a:srgbClr val="00623A"/>
                </a:solidFill>
                <a:latin typeface="Arial"/>
              </a:rPr>
              <a:t> </a:t>
            </a:r>
            <a:r>
              <a:rPr lang="it-IT" sz="2950" b="0" strike="noStrike" spc="-1">
                <a:solidFill>
                  <a:srgbClr val="00623A"/>
                </a:solidFill>
                <a:latin typeface="Arial"/>
              </a:rPr>
              <a:t>giurisdizione</a:t>
            </a:r>
            <a:r>
              <a:rPr lang="it-IT" sz="2950" b="0" strike="noStrike" spc="-21">
                <a:solidFill>
                  <a:srgbClr val="00623A"/>
                </a:solidFill>
                <a:latin typeface="Arial"/>
              </a:rPr>
              <a:t> </a:t>
            </a:r>
            <a:r>
              <a:rPr lang="it-IT" sz="2950" b="0" strike="noStrike" spc="-1">
                <a:solidFill>
                  <a:srgbClr val="00623A"/>
                </a:solidFill>
                <a:latin typeface="Arial"/>
              </a:rPr>
              <a:t>ordinaria</a:t>
            </a:r>
            <a:r>
              <a:rPr lang="it-IT" sz="2950" b="0" strike="noStrike" spc="-15">
                <a:solidFill>
                  <a:srgbClr val="00623A"/>
                </a:solidFill>
                <a:latin typeface="Arial"/>
              </a:rPr>
              <a:t> </a:t>
            </a:r>
            <a:r>
              <a:rPr lang="it-IT" sz="2950" b="0" strike="noStrike" spc="-1">
                <a:solidFill>
                  <a:srgbClr val="00623A"/>
                </a:solidFill>
                <a:latin typeface="Arial"/>
              </a:rPr>
              <a:t>da</a:t>
            </a:r>
            <a:r>
              <a:rPr lang="it-IT" sz="2950" b="0" strike="noStrike" spc="-21">
                <a:solidFill>
                  <a:srgbClr val="00623A"/>
                </a:solidFill>
                <a:latin typeface="Arial"/>
              </a:rPr>
              <a:t> </a:t>
            </a:r>
            <a:r>
              <a:rPr lang="it-IT" sz="2950" b="0" strike="noStrike" spc="-1">
                <a:solidFill>
                  <a:srgbClr val="00623A"/>
                </a:solidFill>
                <a:latin typeface="Arial"/>
              </a:rPr>
              <a:t>quella</a:t>
            </a:r>
            <a:r>
              <a:rPr lang="it-IT" sz="2950" b="0" strike="noStrike" spc="-21">
                <a:solidFill>
                  <a:srgbClr val="00623A"/>
                </a:solidFill>
                <a:latin typeface="Arial"/>
              </a:rPr>
              <a:t> </a:t>
            </a:r>
            <a:r>
              <a:rPr lang="it-IT" sz="2950" b="0" strike="noStrike" spc="-1">
                <a:solidFill>
                  <a:srgbClr val="00623A"/>
                </a:solidFill>
                <a:latin typeface="Arial"/>
              </a:rPr>
              <a:t>contabile</a:t>
            </a:r>
            <a:r>
              <a:rPr lang="it-IT" sz="2950" b="0" strike="noStrike" spc="-15">
                <a:solidFill>
                  <a:srgbClr val="00623A"/>
                </a:solidFill>
                <a:latin typeface="Arial"/>
              </a:rPr>
              <a:t> </a:t>
            </a:r>
            <a:r>
              <a:rPr lang="it-IT" sz="2950" b="0" strike="noStrike" spc="-1">
                <a:solidFill>
                  <a:srgbClr val="00623A"/>
                </a:solidFill>
                <a:latin typeface="Arial"/>
              </a:rPr>
              <a:t>si</a:t>
            </a:r>
            <a:r>
              <a:rPr lang="it-IT" sz="2950" b="0" strike="noStrike" spc="-15">
                <a:solidFill>
                  <a:srgbClr val="00623A"/>
                </a:solidFill>
                <a:latin typeface="Arial"/>
              </a:rPr>
              <a:t> </a:t>
            </a:r>
            <a:r>
              <a:rPr lang="it-IT" sz="2950" b="0" strike="noStrike" spc="-1">
                <a:solidFill>
                  <a:srgbClr val="00623A"/>
                </a:solidFill>
                <a:latin typeface="Arial"/>
              </a:rPr>
              <a:t>è</a:t>
            </a:r>
            <a:r>
              <a:rPr lang="it-IT" sz="2950" b="0" strike="noStrike" spc="-21">
                <a:solidFill>
                  <a:srgbClr val="00623A"/>
                </a:solidFill>
                <a:latin typeface="Arial"/>
              </a:rPr>
              <a:t> </a:t>
            </a:r>
            <a:r>
              <a:rPr lang="it-IT" sz="2950" b="0" strike="noStrike" spc="-1">
                <a:solidFill>
                  <a:srgbClr val="00623A"/>
                </a:solidFill>
                <a:latin typeface="Arial"/>
              </a:rPr>
              <a:t>spostato</a:t>
            </a:r>
            <a:r>
              <a:rPr lang="it-IT" sz="2950" b="0" strike="noStrike" spc="-12">
                <a:solidFill>
                  <a:srgbClr val="00623A"/>
                </a:solidFill>
                <a:latin typeface="Arial"/>
              </a:rPr>
              <a:t> dalla </a:t>
            </a:r>
            <a:r>
              <a:rPr lang="it-IT" sz="2950" b="0" strike="noStrike" spc="-1">
                <a:solidFill>
                  <a:srgbClr val="00623A"/>
                </a:solidFill>
                <a:latin typeface="Arial"/>
              </a:rPr>
              <a:t>natura</a:t>
            </a:r>
            <a:r>
              <a:rPr lang="it-IT" sz="2950" b="0" strike="noStrike" spc="-26">
                <a:solidFill>
                  <a:srgbClr val="00623A"/>
                </a:solidFill>
                <a:latin typeface="Arial"/>
              </a:rPr>
              <a:t> </a:t>
            </a:r>
            <a:r>
              <a:rPr lang="it-IT" sz="2950" b="0" strike="noStrike" spc="-1">
                <a:solidFill>
                  <a:srgbClr val="00623A"/>
                </a:solidFill>
                <a:latin typeface="Arial"/>
              </a:rPr>
              <a:t>giuridica</a:t>
            </a:r>
            <a:r>
              <a:rPr lang="it-IT" sz="2950" b="0" strike="noStrike" spc="-21">
                <a:solidFill>
                  <a:srgbClr val="00623A"/>
                </a:solidFill>
                <a:latin typeface="Arial"/>
              </a:rPr>
              <a:t> </a:t>
            </a:r>
            <a:r>
              <a:rPr lang="it-IT" sz="2950" b="0" strike="noStrike" spc="-1">
                <a:solidFill>
                  <a:srgbClr val="00623A"/>
                </a:solidFill>
                <a:latin typeface="Arial"/>
              </a:rPr>
              <a:t>del</a:t>
            </a:r>
            <a:r>
              <a:rPr lang="it-IT" sz="2950" b="0" strike="noStrike" spc="-21">
                <a:solidFill>
                  <a:srgbClr val="00623A"/>
                </a:solidFill>
                <a:latin typeface="Arial"/>
              </a:rPr>
              <a:t> </a:t>
            </a:r>
            <a:r>
              <a:rPr lang="it-IT" sz="2950" b="0" strike="noStrike" spc="-1">
                <a:solidFill>
                  <a:srgbClr val="00623A"/>
                </a:solidFill>
                <a:latin typeface="Arial"/>
              </a:rPr>
              <a:t>soggetto</a:t>
            </a:r>
            <a:r>
              <a:rPr lang="it-IT" sz="2950" b="0" strike="noStrike" spc="-15">
                <a:solidFill>
                  <a:srgbClr val="00623A"/>
                </a:solidFill>
                <a:latin typeface="Arial"/>
              </a:rPr>
              <a:t> </a:t>
            </a:r>
            <a:r>
              <a:rPr lang="it-IT" sz="2950" b="0" strike="noStrike" spc="-1">
                <a:solidFill>
                  <a:srgbClr val="00623A"/>
                </a:solidFill>
                <a:latin typeface="Arial"/>
              </a:rPr>
              <a:t>alla</a:t>
            </a:r>
            <a:r>
              <a:rPr lang="it-IT" sz="2950" b="0" strike="noStrike" spc="-21">
                <a:solidFill>
                  <a:srgbClr val="00623A"/>
                </a:solidFill>
                <a:latin typeface="Arial"/>
              </a:rPr>
              <a:t> </a:t>
            </a:r>
            <a:r>
              <a:rPr lang="it-IT" sz="2950" b="0" strike="noStrike" spc="-1">
                <a:solidFill>
                  <a:srgbClr val="00623A"/>
                </a:solidFill>
                <a:latin typeface="Arial"/>
              </a:rPr>
              <a:t>natura</a:t>
            </a:r>
            <a:r>
              <a:rPr lang="it-IT" sz="2950" b="0" strike="noStrike" spc="-21">
                <a:solidFill>
                  <a:srgbClr val="00623A"/>
                </a:solidFill>
                <a:latin typeface="Arial"/>
              </a:rPr>
              <a:t> </a:t>
            </a:r>
            <a:r>
              <a:rPr lang="it-IT" sz="2950" b="0" strike="noStrike" spc="-1">
                <a:solidFill>
                  <a:srgbClr val="00623A"/>
                </a:solidFill>
                <a:latin typeface="Arial"/>
              </a:rPr>
              <a:t>giuridica</a:t>
            </a:r>
            <a:r>
              <a:rPr lang="it-IT" sz="2950" b="0" strike="noStrike" spc="-21">
                <a:solidFill>
                  <a:srgbClr val="00623A"/>
                </a:solidFill>
                <a:latin typeface="Arial"/>
              </a:rPr>
              <a:t> </a:t>
            </a:r>
            <a:r>
              <a:rPr lang="it-IT" sz="2950" b="0" strike="noStrike" spc="-1">
                <a:solidFill>
                  <a:srgbClr val="00623A"/>
                </a:solidFill>
                <a:latin typeface="Arial"/>
              </a:rPr>
              <a:t>del</a:t>
            </a:r>
            <a:r>
              <a:rPr lang="it-IT" sz="2950" b="0" strike="noStrike" spc="-21">
                <a:solidFill>
                  <a:srgbClr val="00623A"/>
                </a:solidFill>
                <a:latin typeface="Arial"/>
              </a:rPr>
              <a:t> </a:t>
            </a:r>
            <a:r>
              <a:rPr lang="it-IT" sz="2950" b="0" strike="noStrike" spc="-12">
                <a:solidFill>
                  <a:srgbClr val="00623A"/>
                </a:solidFill>
                <a:latin typeface="Arial"/>
              </a:rPr>
              <a:t>danno).</a:t>
            </a:r>
            <a:endParaRPr lang="it-IT" sz="2950" b="0" strike="noStrike" spc="-1">
              <a:latin typeface="Arial"/>
            </a:endParaRPr>
          </a:p>
          <a:p>
            <a:pPr marL="220320" indent="-208080">
              <a:lnSpc>
                <a:spcPct val="100000"/>
              </a:lnSpc>
              <a:spcBef>
                <a:spcPts val="2475"/>
              </a:spcBef>
            </a:pPr>
            <a:r>
              <a:rPr lang="it-IT" sz="2950" b="1" strike="noStrike" spc="-52">
                <a:solidFill>
                  <a:srgbClr val="00623A"/>
                </a:solidFill>
                <a:latin typeface="Lufga"/>
              </a:rPr>
              <a:t>→</a:t>
            </a:r>
            <a:r>
              <a:rPr lang="it-IT" sz="2950" b="1" strike="noStrike" spc="-1">
                <a:solidFill>
                  <a:srgbClr val="00623A"/>
                </a:solidFill>
                <a:latin typeface="Lufga"/>
              </a:rPr>
              <a:t>	</a:t>
            </a:r>
            <a:r>
              <a:rPr lang="it-IT" sz="2950" b="0" strike="noStrike" spc="-1">
                <a:solidFill>
                  <a:srgbClr val="00623A"/>
                </a:solidFill>
                <a:latin typeface="Arial"/>
              </a:rPr>
              <a:t>Sentenza</a:t>
            </a:r>
            <a:r>
              <a:rPr lang="it-IT" sz="2950" b="0" strike="noStrike" spc="-12">
                <a:solidFill>
                  <a:srgbClr val="00623A"/>
                </a:solidFill>
                <a:latin typeface="Arial"/>
              </a:rPr>
              <a:t> </a:t>
            </a:r>
            <a:r>
              <a:rPr lang="it-IT" sz="2950" b="0" strike="noStrike" spc="-1">
                <a:solidFill>
                  <a:srgbClr val="00623A"/>
                </a:solidFill>
                <a:latin typeface="Arial"/>
              </a:rPr>
              <a:t>172/2006</a:t>
            </a:r>
            <a:r>
              <a:rPr lang="it-IT" sz="2950" b="0" strike="noStrike" spc="-15">
                <a:solidFill>
                  <a:srgbClr val="00623A"/>
                </a:solidFill>
                <a:latin typeface="Arial"/>
              </a:rPr>
              <a:t> </a:t>
            </a:r>
            <a:r>
              <a:rPr lang="it-IT" sz="2950" b="0" strike="noStrike" spc="-1">
                <a:solidFill>
                  <a:srgbClr val="00623A"/>
                </a:solidFill>
                <a:latin typeface="Arial"/>
              </a:rPr>
              <a:t>della</a:t>
            </a:r>
            <a:r>
              <a:rPr lang="it-IT" sz="2950" b="0" strike="noStrike" spc="-15">
                <a:solidFill>
                  <a:srgbClr val="00623A"/>
                </a:solidFill>
                <a:latin typeface="Arial"/>
              </a:rPr>
              <a:t> </a:t>
            </a:r>
            <a:r>
              <a:rPr lang="it-IT" sz="2950" b="0" strike="noStrike" spc="-1">
                <a:solidFill>
                  <a:srgbClr val="00623A"/>
                </a:solidFill>
                <a:latin typeface="Arial"/>
              </a:rPr>
              <a:t>sez.</a:t>
            </a:r>
            <a:r>
              <a:rPr lang="it-IT" sz="2950" b="0" strike="noStrike" spc="-12">
                <a:solidFill>
                  <a:srgbClr val="00623A"/>
                </a:solidFill>
                <a:latin typeface="Arial"/>
              </a:rPr>
              <a:t> </a:t>
            </a:r>
            <a:r>
              <a:rPr lang="it-IT" sz="2950" b="0" strike="noStrike" spc="-1">
                <a:solidFill>
                  <a:srgbClr val="00623A"/>
                </a:solidFill>
                <a:latin typeface="Arial"/>
              </a:rPr>
              <a:t>Lombardia:</a:t>
            </a:r>
            <a:r>
              <a:rPr lang="it-IT" sz="2950" b="0" strike="noStrike" spc="-15">
                <a:solidFill>
                  <a:srgbClr val="00623A"/>
                </a:solidFill>
                <a:latin typeface="Arial"/>
              </a:rPr>
              <a:t> </a:t>
            </a:r>
            <a:r>
              <a:rPr lang="it-IT" sz="2950" b="0" strike="noStrike" spc="-1">
                <a:solidFill>
                  <a:srgbClr val="00623A"/>
                </a:solidFill>
                <a:latin typeface="Arial"/>
              </a:rPr>
              <a:t>la</a:t>
            </a:r>
            <a:r>
              <a:rPr lang="it-IT" sz="2950" b="0" strike="noStrike" spc="-12">
                <a:solidFill>
                  <a:srgbClr val="00623A"/>
                </a:solidFill>
                <a:latin typeface="Arial"/>
              </a:rPr>
              <a:t> </a:t>
            </a:r>
            <a:r>
              <a:rPr lang="it-IT" sz="2950" b="0" strike="noStrike" spc="-1">
                <a:solidFill>
                  <a:srgbClr val="00623A"/>
                </a:solidFill>
                <a:latin typeface="Arial"/>
              </a:rPr>
              <a:t>responsabilità</a:t>
            </a:r>
            <a:r>
              <a:rPr lang="it-IT" sz="2950" b="0" strike="noStrike" spc="-12">
                <a:solidFill>
                  <a:srgbClr val="00623A"/>
                </a:solidFill>
                <a:latin typeface="Arial"/>
              </a:rPr>
              <a:t> </a:t>
            </a:r>
            <a:r>
              <a:rPr lang="it-IT" sz="2950" b="0" strike="noStrike" spc="-1">
                <a:solidFill>
                  <a:srgbClr val="00623A"/>
                </a:solidFill>
                <a:latin typeface="Arial"/>
              </a:rPr>
              <a:t>erariale,</a:t>
            </a:r>
            <a:r>
              <a:rPr lang="it-IT" sz="2950" b="0" strike="noStrike" spc="-15">
                <a:solidFill>
                  <a:srgbClr val="00623A"/>
                </a:solidFill>
                <a:latin typeface="Arial"/>
              </a:rPr>
              <a:t> </a:t>
            </a:r>
            <a:r>
              <a:rPr lang="it-IT" sz="2950" b="0" strike="noStrike" spc="-1">
                <a:solidFill>
                  <a:srgbClr val="00623A"/>
                </a:solidFill>
                <a:latin typeface="Arial"/>
              </a:rPr>
              <a:t>in</a:t>
            </a:r>
            <a:r>
              <a:rPr lang="it-IT" sz="2950" b="0" strike="noStrike" spc="-15">
                <a:solidFill>
                  <a:srgbClr val="00623A"/>
                </a:solidFill>
                <a:latin typeface="Arial"/>
              </a:rPr>
              <a:t> </a:t>
            </a:r>
            <a:r>
              <a:rPr lang="it-IT" sz="2950" b="0" strike="noStrike" spc="-1">
                <a:solidFill>
                  <a:srgbClr val="00623A"/>
                </a:solidFill>
                <a:latin typeface="Arial"/>
              </a:rPr>
              <a:t>caso</a:t>
            </a:r>
            <a:r>
              <a:rPr lang="it-IT" sz="2950" b="0" strike="noStrike" spc="-12">
                <a:solidFill>
                  <a:srgbClr val="00623A"/>
                </a:solidFill>
                <a:latin typeface="Arial"/>
              </a:rPr>
              <a:t> </a:t>
            </a:r>
            <a:r>
              <a:rPr lang="it-IT" sz="2950" b="0" strike="noStrike" spc="-1">
                <a:solidFill>
                  <a:srgbClr val="00623A"/>
                </a:solidFill>
                <a:latin typeface="Arial"/>
              </a:rPr>
              <a:t>di</a:t>
            </a:r>
            <a:r>
              <a:rPr lang="it-IT" sz="2950" b="0" strike="noStrike" spc="-12">
                <a:solidFill>
                  <a:srgbClr val="00623A"/>
                </a:solidFill>
                <a:latin typeface="Arial"/>
              </a:rPr>
              <a:t> clausola contrattuale</a:t>
            </a:r>
            <a:r>
              <a:rPr lang="it-IT" sz="2950" b="0" strike="noStrike" spc="-1">
                <a:solidFill>
                  <a:srgbClr val="00623A"/>
                </a:solidFill>
                <a:latin typeface="Arial"/>
              </a:rPr>
              <a:t>	nulla</a:t>
            </a:r>
            <a:r>
              <a:rPr lang="it-IT" sz="2950" b="0" strike="noStrike" spc="-26">
                <a:solidFill>
                  <a:srgbClr val="00623A"/>
                </a:solidFill>
                <a:latin typeface="Arial"/>
              </a:rPr>
              <a:t> </a:t>
            </a:r>
            <a:r>
              <a:rPr lang="it-IT" sz="2950" b="0" strike="noStrike" spc="-1">
                <a:solidFill>
                  <a:srgbClr val="00623A"/>
                </a:solidFill>
                <a:latin typeface="Arial"/>
              </a:rPr>
              <a:t>perché</a:t>
            </a:r>
            <a:r>
              <a:rPr lang="it-IT" sz="2950" b="0" strike="noStrike" spc="-12">
                <a:solidFill>
                  <a:srgbClr val="00623A"/>
                </a:solidFill>
                <a:latin typeface="Arial"/>
              </a:rPr>
              <a:t> </a:t>
            </a:r>
            <a:r>
              <a:rPr lang="it-IT" sz="2950" b="0" strike="noStrike" spc="-1">
                <a:solidFill>
                  <a:srgbClr val="00623A"/>
                </a:solidFill>
                <a:latin typeface="Arial"/>
              </a:rPr>
              <a:t>in</a:t>
            </a:r>
            <a:r>
              <a:rPr lang="it-IT" sz="2950" b="0" strike="noStrike" spc="-15">
                <a:solidFill>
                  <a:srgbClr val="00623A"/>
                </a:solidFill>
                <a:latin typeface="Arial"/>
              </a:rPr>
              <a:t> </a:t>
            </a:r>
            <a:r>
              <a:rPr lang="it-IT" sz="2950" b="0" strike="noStrike" spc="-1">
                <a:solidFill>
                  <a:srgbClr val="00623A"/>
                </a:solidFill>
                <a:latin typeface="Arial"/>
              </a:rPr>
              <a:t>contrasto</a:t>
            </a:r>
            <a:r>
              <a:rPr lang="it-IT" sz="2950" b="0" strike="noStrike" spc="-7">
                <a:solidFill>
                  <a:srgbClr val="00623A"/>
                </a:solidFill>
                <a:latin typeface="Arial"/>
              </a:rPr>
              <a:t> </a:t>
            </a:r>
            <a:r>
              <a:rPr lang="it-IT" sz="2950" b="0" strike="noStrike" spc="-1">
                <a:solidFill>
                  <a:srgbClr val="00623A"/>
                </a:solidFill>
                <a:latin typeface="Arial"/>
              </a:rPr>
              <a:t>con</a:t>
            </a:r>
            <a:r>
              <a:rPr lang="it-IT" sz="2950" b="0" strike="noStrike" spc="-12">
                <a:solidFill>
                  <a:srgbClr val="00623A"/>
                </a:solidFill>
                <a:latin typeface="Arial"/>
              </a:rPr>
              <a:t> </a:t>
            </a:r>
            <a:r>
              <a:rPr lang="it-IT" sz="2950" b="0" strike="noStrike" spc="-1">
                <a:solidFill>
                  <a:srgbClr val="00623A"/>
                </a:solidFill>
                <a:latin typeface="Arial"/>
              </a:rPr>
              <a:t>norme</a:t>
            </a:r>
            <a:r>
              <a:rPr lang="it-IT" sz="2950" b="0" strike="noStrike" spc="-12">
                <a:solidFill>
                  <a:srgbClr val="00623A"/>
                </a:solidFill>
                <a:latin typeface="Arial"/>
              </a:rPr>
              <a:t> </a:t>
            </a:r>
            <a:r>
              <a:rPr lang="it-IT" sz="2950" b="0" strike="noStrike" spc="-1">
                <a:solidFill>
                  <a:srgbClr val="00623A"/>
                </a:solidFill>
                <a:latin typeface="Arial"/>
              </a:rPr>
              <a:t>di</a:t>
            </a:r>
            <a:r>
              <a:rPr lang="it-IT" sz="2950" b="0" strike="noStrike" spc="-12">
                <a:solidFill>
                  <a:srgbClr val="00623A"/>
                </a:solidFill>
                <a:latin typeface="Arial"/>
              </a:rPr>
              <a:t> </a:t>
            </a:r>
            <a:r>
              <a:rPr lang="it-IT" sz="2950" b="0" strike="noStrike" spc="-1">
                <a:solidFill>
                  <a:srgbClr val="00623A"/>
                </a:solidFill>
                <a:latin typeface="Arial"/>
              </a:rPr>
              <a:t>legge,</a:t>
            </a:r>
            <a:r>
              <a:rPr lang="it-IT" sz="2950" b="0" strike="noStrike" spc="-15">
                <a:solidFill>
                  <a:srgbClr val="00623A"/>
                </a:solidFill>
                <a:latin typeface="Arial"/>
              </a:rPr>
              <a:t> </a:t>
            </a:r>
            <a:r>
              <a:rPr lang="it-IT" sz="2950" b="0" strike="noStrike" spc="-1">
                <a:solidFill>
                  <a:srgbClr val="00623A"/>
                </a:solidFill>
                <a:latin typeface="Arial"/>
              </a:rPr>
              <a:t>di</a:t>
            </a:r>
            <a:r>
              <a:rPr lang="it-IT" sz="2950" b="0" strike="noStrike" spc="-12">
                <a:solidFill>
                  <a:srgbClr val="00623A"/>
                </a:solidFill>
                <a:latin typeface="Arial"/>
              </a:rPr>
              <a:t> </a:t>
            </a:r>
            <a:r>
              <a:rPr lang="it-IT" sz="2950" b="0" strike="noStrike" spc="-1">
                <a:solidFill>
                  <a:srgbClr val="00623A"/>
                </a:solidFill>
                <a:latin typeface="Arial"/>
              </a:rPr>
              <a:t>contratto</a:t>
            </a:r>
            <a:r>
              <a:rPr lang="it-IT" sz="2950" b="0" strike="noStrike" spc="-12">
                <a:solidFill>
                  <a:srgbClr val="00623A"/>
                </a:solidFill>
                <a:latin typeface="Arial"/>
              </a:rPr>
              <a:t> </a:t>
            </a:r>
            <a:r>
              <a:rPr lang="it-IT" sz="2950" b="0" strike="noStrike" spc="-1">
                <a:solidFill>
                  <a:srgbClr val="00623A"/>
                </a:solidFill>
                <a:latin typeface="Arial"/>
              </a:rPr>
              <a:t>collettivo</a:t>
            </a:r>
            <a:r>
              <a:rPr lang="it-IT" sz="2950" b="0" strike="noStrike" spc="-7">
                <a:solidFill>
                  <a:srgbClr val="00623A"/>
                </a:solidFill>
                <a:latin typeface="Arial"/>
              </a:rPr>
              <a:t> </a:t>
            </a:r>
            <a:r>
              <a:rPr lang="it-IT" sz="2950" b="0" strike="noStrike" spc="-1">
                <a:solidFill>
                  <a:srgbClr val="00623A"/>
                </a:solidFill>
                <a:latin typeface="Arial"/>
              </a:rPr>
              <a:t>nazionale</a:t>
            </a:r>
            <a:r>
              <a:rPr lang="it-IT" sz="2950" b="0" strike="noStrike" spc="-12">
                <a:solidFill>
                  <a:srgbClr val="00623A"/>
                </a:solidFill>
                <a:latin typeface="Arial"/>
              </a:rPr>
              <a:t> </a:t>
            </a:r>
            <a:r>
              <a:rPr lang="it-IT" sz="2950" b="0" strike="noStrike" spc="-52">
                <a:solidFill>
                  <a:srgbClr val="00623A"/>
                </a:solidFill>
                <a:latin typeface="Arial"/>
              </a:rPr>
              <a:t>o </a:t>
            </a:r>
            <a:r>
              <a:rPr lang="it-IT" sz="2950" b="0" strike="noStrike" spc="-1">
                <a:solidFill>
                  <a:srgbClr val="00623A"/>
                </a:solidFill>
                <a:latin typeface="Arial"/>
              </a:rPr>
              <a:t>di</a:t>
            </a:r>
            <a:r>
              <a:rPr lang="it-IT" sz="2950" b="0" strike="noStrike" spc="-35">
                <a:solidFill>
                  <a:srgbClr val="00623A"/>
                </a:solidFill>
                <a:latin typeface="Arial"/>
              </a:rPr>
              <a:t> </a:t>
            </a:r>
            <a:r>
              <a:rPr lang="it-IT" sz="2950" b="0" strike="noStrike" spc="-1">
                <a:solidFill>
                  <a:srgbClr val="00623A"/>
                </a:solidFill>
                <a:latin typeface="Arial"/>
              </a:rPr>
              <a:t>bilancio</a:t>
            </a:r>
            <a:r>
              <a:rPr lang="it-IT" sz="2950" b="0" strike="noStrike" spc="-32">
                <a:solidFill>
                  <a:srgbClr val="00623A"/>
                </a:solidFill>
                <a:latin typeface="Arial"/>
              </a:rPr>
              <a:t> </a:t>
            </a:r>
            <a:r>
              <a:rPr lang="it-IT" sz="2950" b="0" strike="noStrike" spc="-1">
                <a:solidFill>
                  <a:srgbClr val="00623A"/>
                </a:solidFill>
                <a:latin typeface="Arial"/>
              </a:rPr>
              <a:t>delle</a:t>
            </a:r>
            <a:r>
              <a:rPr lang="it-IT" sz="2950" b="0" strike="noStrike" spc="-35">
                <a:solidFill>
                  <a:srgbClr val="00623A"/>
                </a:solidFill>
                <a:latin typeface="Arial"/>
              </a:rPr>
              <a:t> </a:t>
            </a:r>
            <a:r>
              <a:rPr lang="it-IT" sz="2950" b="0" strike="noStrike" spc="-1">
                <a:solidFill>
                  <a:srgbClr val="00623A"/>
                </a:solidFill>
                <a:latin typeface="Arial"/>
              </a:rPr>
              <a:t>amministrazioni</a:t>
            </a:r>
            <a:r>
              <a:rPr lang="it-IT" sz="2950" b="0" strike="noStrike" spc="-32">
                <a:solidFill>
                  <a:srgbClr val="00623A"/>
                </a:solidFill>
                <a:latin typeface="Arial"/>
              </a:rPr>
              <a:t> </a:t>
            </a:r>
            <a:r>
              <a:rPr lang="it-IT" sz="2950" b="0" strike="noStrike" spc="-26">
                <a:solidFill>
                  <a:srgbClr val="00623A"/>
                </a:solidFill>
                <a:latin typeface="Arial"/>
              </a:rPr>
              <a:t>va</a:t>
            </a:r>
            <a:r>
              <a:rPr lang="it-IT" sz="2950" b="0" strike="noStrike" spc="-1">
                <a:solidFill>
                  <a:srgbClr val="00623A"/>
                </a:solidFill>
                <a:latin typeface="Arial"/>
              </a:rPr>
              <a:t>	suddivisa</a:t>
            </a:r>
            <a:r>
              <a:rPr lang="it-IT" sz="2950" b="0" strike="noStrike" spc="-7">
                <a:solidFill>
                  <a:srgbClr val="00623A"/>
                </a:solidFill>
                <a:latin typeface="Arial"/>
              </a:rPr>
              <a:t> </a:t>
            </a:r>
            <a:r>
              <a:rPr lang="it-IT" sz="2950" b="0" strike="noStrike" spc="-1">
                <a:solidFill>
                  <a:srgbClr val="00623A"/>
                </a:solidFill>
                <a:latin typeface="Arial"/>
              </a:rPr>
              <a:t>tra</a:t>
            </a:r>
            <a:r>
              <a:rPr lang="it-IT" sz="2950" b="0" strike="noStrike" spc="4">
                <a:solidFill>
                  <a:srgbClr val="00623A"/>
                </a:solidFill>
                <a:latin typeface="Arial"/>
              </a:rPr>
              <a:t> </a:t>
            </a:r>
            <a:r>
              <a:rPr lang="it-IT" sz="2950" b="0" strike="noStrike" spc="-1">
                <a:solidFill>
                  <a:srgbClr val="00623A"/>
                </a:solidFill>
                <a:latin typeface="Arial"/>
              </a:rPr>
              <a:t>i soggetti</a:t>
            </a:r>
            <a:r>
              <a:rPr lang="it-IT" sz="2950" b="0" strike="noStrike" spc="4">
                <a:solidFill>
                  <a:srgbClr val="00623A"/>
                </a:solidFill>
                <a:latin typeface="Arial"/>
              </a:rPr>
              <a:t> </a:t>
            </a:r>
            <a:r>
              <a:rPr lang="it-IT" sz="2950" b="0" strike="noStrike" spc="-1">
                <a:solidFill>
                  <a:srgbClr val="00623A"/>
                </a:solidFill>
                <a:latin typeface="Arial"/>
              </a:rPr>
              <a:t>stipulanti,</a:t>
            </a:r>
            <a:r>
              <a:rPr lang="it-IT" sz="2950" b="0" strike="noStrike" spc="4">
                <a:solidFill>
                  <a:srgbClr val="00623A"/>
                </a:solidFill>
                <a:latin typeface="Arial"/>
              </a:rPr>
              <a:t> </a:t>
            </a:r>
            <a:r>
              <a:rPr lang="it-IT" sz="2950" b="0" strike="noStrike" spc="-1">
                <a:solidFill>
                  <a:srgbClr val="00623A"/>
                </a:solidFill>
                <a:latin typeface="Arial"/>
              </a:rPr>
              <a:t>i soggetti</a:t>
            </a:r>
            <a:r>
              <a:rPr lang="it-IT" sz="2950" b="0" strike="noStrike" spc="4">
                <a:solidFill>
                  <a:srgbClr val="00623A"/>
                </a:solidFill>
                <a:latin typeface="Arial"/>
              </a:rPr>
              <a:t> </a:t>
            </a:r>
            <a:r>
              <a:rPr lang="it-IT" sz="2950" b="0" strike="noStrike" spc="-1">
                <a:solidFill>
                  <a:srgbClr val="00623A"/>
                </a:solidFill>
                <a:latin typeface="Arial"/>
              </a:rPr>
              <a:t>controllanti</a:t>
            </a:r>
            <a:r>
              <a:rPr lang="it-IT" sz="2950" b="0" strike="noStrike" spc="4">
                <a:solidFill>
                  <a:srgbClr val="00623A"/>
                </a:solidFill>
                <a:latin typeface="Arial"/>
              </a:rPr>
              <a:t> </a:t>
            </a:r>
            <a:r>
              <a:rPr lang="it-IT" sz="2950" b="0" strike="noStrike" spc="-1">
                <a:solidFill>
                  <a:srgbClr val="00623A"/>
                </a:solidFill>
                <a:latin typeface="Arial"/>
              </a:rPr>
              <a:t>e </a:t>
            </a:r>
            <a:r>
              <a:rPr lang="it-IT" sz="2950" b="0" strike="noStrike" spc="-52">
                <a:solidFill>
                  <a:srgbClr val="00623A"/>
                </a:solidFill>
                <a:latin typeface="Arial"/>
              </a:rPr>
              <a:t>i </a:t>
            </a:r>
            <a:r>
              <a:rPr lang="it-IT" sz="2950" b="0" strike="noStrike" spc="-1">
                <a:solidFill>
                  <a:srgbClr val="00623A"/>
                </a:solidFill>
                <a:latin typeface="Arial"/>
              </a:rPr>
              <a:t>soggetti</a:t>
            </a:r>
            <a:r>
              <a:rPr lang="it-IT" sz="2950" b="0" strike="noStrike" spc="-21">
                <a:solidFill>
                  <a:srgbClr val="00623A"/>
                </a:solidFill>
                <a:latin typeface="Arial"/>
              </a:rPr>
              <a:t> </a:t>
            </a:r>
            <a:r>
              <a:rPr lang="it-IT" sz="2950" b="0" strike="noStrike" spc="-1">
                <a:solidFill>
                  <a:srgbClr val="00623A"/>
                </a:solidFill>
                <a:latin typeface="Arial"/>
              </a:rPr>
              <a:t>che</a:t>
            </a:r>
            <a:r>
              <a:rPr lang="it-IT" sz="2950" b="0" strike="noStrike" spc="-12">
                <a:solidFill>
                  <a:srgbClr val="00623A"/>
                </a:solidFill>
                <a:latin typeface="Arial"/>
              </a:rPr>
              <a:t> </a:t>
            </a:r>
            <a:r>
              <a:rPr lang="it-IT" sz="2950" b="0" strike="noStrike" spc="-1">
                <a:solidFill>
                  <a:srgbClr val="00623A"/>
                </a:solidFill>
                <a:latin typeface="Arial"/>
              </a:rPr>
              <a:t>applicavano</a:t>
            </a:r>
            <a:r>
              <a:rPr lang="it-IT" sz="2950" b="0" strike="noStrike" spc="-15">
                <a:solidFill>
                  <a:srgbClr val="00623A"/>
                </a:solidFill>
                <a:latin typeface="Arial"/>
              </a:rPr>
              <a:t> </a:t>
            </a:r>
            <a:r>
              <a:rPr lang="it-IT" sz="2950" b="0" strike="noStrike" spc="-1">
                <a:solidFill>
                  <a:srgbClr val="00623A"/>
                </a:solidFill>
                <a:latin typeface="Arial"/>
              </a:rPr>
              <a:t>il</a:t>
            </a:r>
            <a:r>
              <a:rPr lang="it-IT" sz="2950" b="0" strike="noStrike" spc="-12">
                <a:solidFill>
                  <a:srgbClr val="00623A"/>
                </a:solidFill>
                <a:latin typeface="Arial"/>
              </a:rPr>
              <a:t> contratto.</a:t>
            </a:r>
            <a:endParaRPr lang="it-IT" sz="2950" b="0" strike="noStrike" spc="-1">
              <a:latin typeface="Arial"/>
            </a:endParaRPr>
          </a:p>
          <a:p>
            <a:pPr marL="640080" indent="-208080">
              <a:lnSpc>
                <a:spcPct val="100000"/>
              </a:lnSpc>
              <a:spcBef>
                <a:spcPts val="2469"/>
              </a:spcBef>
            </a:pPr>
            <a:r>
              <a:rPr lang="it-IT" sz="2950" b="0" strike="noStrike" spc="-1">
                <a:solidFill>
                  <a:srgbClr val="00623A"/>
                </a:solidFill>
                <a:latin typeface="Arial"/>
              </a:rPr>
              <a:t>Con</a:t>
            </a:r>
            <a:r>
              <a:rPr lang="it-IT" sz="2950" b="0" strike="noStrike" spc="-26">
                <a:solidFill>
                  <a:srgbClr val="00623A"/>
                </a:solidFill>
                <a:latin typeface="Arial"/>
              </a:rPr>
              <a:t> </a:t>
            </a:r>
            <a:r>
              <a:rPr lang="it-IT" sz="2950" b="0" strike="noStrike" spc="-1">
                <a:solidFill>
                  <a:srgbClr val="00623A"/>
                </a:solidFill>
                <a:latin typeface="Arial"/>
              </a:rPr>
              <a:t>questa</a:t>
            </a:r>
            <a:r>
              <a:rPr lang="it-IT" sz="2950" b="0" strike="noStrike" spc="-15">
                <a:solidFill>
                  <a:srgbClr val="00623A"/>
                </a:solidFill>
                <a:latin typeface="Arial"/>
              </a:rPr>
              <a:t> </a:t>
            </a:r>
            <a:r>
              <a:rPr lang="it-IT" sz="2950" b="0" strike="noStrike" spc="-1">
                <a:solidFill>
                  <a:srgbClr val="00623A"/>
                </a:solidFill>
                <a:latin typeface="Arial"/>
              </a:rPr>
              <a:t>sentenza,</a:t>
            </a:r>
            <a:r>
              <a:rPr lang="it-IT" sz="2950" b="0" strike="noStrike" spc="-7">
                <a:solidFill>
                  <a:srgbClr val="00623A"/>
                </a:solidFill>
                <a:latin typeface="Arial"/>
              </a:rPr>
              <a:t> </a:t>
            </a:r>
            <a:r>
              <a:rPr lang="it-IT" sz="2950" b="0" strike="noStrike" spc="-1">
                <a:solidFill>
                  <a:srgbClr val="00623A"/>
                </a:solidFill>
                <a:latin typeface="Arial"/>
              </a:rPr>
              <a:t>ma</a:t>
            </a:r>
            <a:r>
              <a:rPr lang="it-IT" sz="2950" b="0" strike="noStrike" spc="-12">
                <a:solidFill>
                  <a:srgbClr val="00623A"/>
                </a:solidFill>
                <a:latin typeface="Arial"/>
              </a:rPr>
              <a:t> </a:t>
            </a:r>
            <a:r>
              <a:rPr lang="it-IT" sz="2950" b="0" strike="noStrike" spc="-1">
                <a:solidFill>
                  <a:srgbClr val="00623A"/>
                </a:solidFill>
                <a:latin typeface="Arial"/>
              </a:rPr>
              <a:t>soprattutto</a:t>
            </a:r>
            <a:r>
              <a:rPr lang="it-IT" sz="2950" b="0" strike="noStrike" spc="-7">
                <a:solidFill>
                  <a:srgbClr val="00623A"/>
                </a:solidFill>
                <a:latin typeface="Arial"/>
              </a:rPr>
              <a:t> </a:t>
            </a:r>
            <a:r>
              <a:rPr lang="it-IT" sz="2950" b="0" strike="noStrike" spc="-1">
                <a:solidFill>
                  <a:srgbClr val="00623A"/>
                </a:solidFill>
                <a:latin typeface="Arial"/>
              </a:rPr>
              <a:t>a</a:t>
            </a:r>
            <a:r>
              <a:rPr lang="it-IT" sz="2950" b="0" strike="noStrike" spc="-15">
                <a:solidFill>
                  <a:srgbClr val="00623A"/>
                </a:solidFill>
                <a:latin typeface="Arial"/>
              </a:rPr>
              <a:t> </a:t>
            </a:r>
            <a:r>
              <a:rPr lang="it-IT" sz="2950" b="0" strike="noStrike" spc="-1">
                <a:solidFill>
                  <a:srgbClr val="00623A"/>
                </a:solidFill>
                <a:latin typeface="Arial"/>
              </a:rPr>
              <a:t>partire</a:t>
            </a:r>
            <a:r>
              <a:rPr lang="it-IT" sz="2950" b="0" strike="noStrike" spc="-12">
                <a:solidFill>
                  <a:srgbClr val="00623A"/>
                </a:solidFill>
                <a:latin typeface="Arial"/>
              </a:rPr>
              <a:t> </a:t>
            </a:r>
            <a:r>
              <a:rPr lang="it-IT" sz="2950" b="0" strike="noStrike" spc="-1">
                <a:solidFill>
                  <a:srgbClr val="00623A"/>
                </a:solidFill>
                <a:latin typeface="Arial"/>
              </a:rPr>
              <a:t>dalla</a:t>
            </a:r>
            <a:r>
              <a:rPr lang="it-IT" sz="2950" b="0" strike="noStrike" spc="-15">
                <a:solidFill>
                  <a:srgbClr val="00623A"/>
                </a:solidFill>
                <a:latin typeface="Arial"/>
              </a:rPr>
              <a:t> </a:t>
            </a:r>
            <a:r>
              <a:rPr lang="it-IT" sz="2950" b="0" strike="noStrike" spc="-1">
                <a:solidFill>
                  <a:srgbClr val="00623A"/>
                </a:solidFill>
                <a:latin typeface="Arial"/>
              </a:rPr>
              <a:t>sentenza</a:t>
            </a:r>
            <a:r>
              <a:rPr lang="it-IT" sz="2950" b="0" strike="noStrike" spc="-7">
                <a:solidFill>
                  <a:srgbClr val="00623A"/>
                </a:solidFill>
                <a:latin typeface="Arial"/>
              </a:rPr>
              <a:t> </a:t>
            </a:r>
            <a:r>
              <a:rPr lang="it-IT" sz="2950" b="0" strike="noStrike" spc="-1">
                <a:solidFill>
                  <a:srgbClr val="00623A"/>
                </a:solidFill>
                <a:latin typeface="Arial"/>
              </a:rPr>
              <a:t>372/2006</a:t>
            </a:r>
            <a:r>
              <a:rPr lang="it-IT" sz="2950" b="0" strike="noStrike" spc="-15">
                <a:solidFill>
                  <a:srgbClr val="00623A"/>
                </a:solidFill>
                <a:latin typeface="Arial"/>
              </a:rPr>
              <a:t> </a:t>
            </a:r>
            <a:r>
              <a:rPr lang="it-IT" sz="2950" b="0" strike="noStrike" spc="-1">
                <a:solidFill>
                  <a:srgbClr val="00623A"/>
                </a:solidFill>
                <a:latin typeface="Arial"/>
              </a:rPr>
              <a:t>della</a:t>
            </a:r>
            <a:r>
              <a:rPr lang="it-IT" sz="2950" b="0" strike="noStrike" spc="-12">
                <a:solidFill>
                  <a:srgbClr val="00623A"/>
                </a:solidFill>
                <a:latin typeface="Arial"/>
              </a:rPr>
              <a:t> stessa </a:t>
            </a:r>
            <a:r>
              <a:rPr lang="it-IT" sz="2950" b="0" strike="noStrike" spc="-1">
                <a:solidFill>
                  <a:srgbClr val="00623A"/>
                </a:solidFill>
                <a:latin typeface="Arial"/>
              </a:rPr>
              <a:t>sezione,</a:t>
            </a:r>
            <a:r>
              <a:rPr lang="it-IT" sz="2950" b="0" strike="noStrike" spc="-12">
                <a:solidFill>
                  <a:srgbClr val="00623A"/>
                </a:solidFill>
                <a:latin typeface="Arial"/>
              </a:rPr>
              <a:t> </a:t>
            </a:r>
            <a:r>
              <a:rPr lang="it-IT" sz="2950" b="0" strike="noStrike" spc="-1">
                <a:solidFill>
                  <a:srgbClr val="00623A"/>
                </a:solidFill>
                <a:latin typeface="Arial"/>
              </a:rPr>
              <a:t>si</a:t>
            </a:r>
            <a:r>
              <a:rPr lang="it-IT" sz="2950" b="0" strike="noStrike" spc="-12">
                <a:solidFill>
                  <a:srgbClr val="00623A"/>
                </a:solidFill>
                <a:latin typeface="Arial"/>
              </a:rPr>
              <a:t> </a:t>
            </a:r>
            <a:r>
              <a:rPr lang="it-IT" sz="2950" b="0" strike="noStrike" spc="-1">
                <a:solidFill>
                  <a:srgbClr val="00623A"/>
                </a:solidFill>
                <a:latin typeface="Arial"/>
              </a:rPr>
              <a:t>era</a:t>
            </a:r>
            <a:r>
              <a:rPr lang="it-IT" sz="2950" b="0" strike="noStrike" spc="-15">
                <a:solidFill>
                  <a:srgbClr val="00623A"/>
                </a:solidFill>
                <a:latin typeface="Arial"/>
              </a:rPr>
              <a:t> </a:t>
            </a:r>
            <a:r>
              <a:rPr lang="it-IT" sz="2950" b="0" strike="noStrike" spc="-1">
                <a:solidFill>
                  <a:srgbClr val="00623A"/>
                </a:solidFill>
                <a:latin typeface="Arial"/>
              </a:rPr>
              <a:t>andata</a:t>
            </a:r>
            <a:r>
              <a:rPr lang="it-IT" sz="2950" b="0" strike="noStrike" spc="-15">
                <a:solidFill>
                  <a:srgbClr val="00623A"/>
                </a:solidFill>
                <a:latin typeface="Arial"/>
              </a:rPr>
              <a:t> </a:t>
            </a:r>
            <a:r>
              <a:rPr lang="it-IT" sz="2950" b="0" strike="noStrike" spc="-1">
                <a:solidFill>
                  <a:srgbClr val="00623A"/>
                </a:solidFill>
                <a:latin typeface="Arial"/>
              </a:rPr>
              <a:t>consolidando</a:t>
            </a:r>
            <a:r>
              <a:rPr lang="it-IT" sz="2950" b="0" strike="noStrike" spc="-12">
                <a:solidFill>
                  <a:srgbClr val="00623A"/>
                </a:solidFill>
                <a:latin typeface="Arial"/>
              </a:rPr>
              <a:t> </a:t>
            </a:r>
            <a:r>
              <a:rPr lang="it-IT" sz="2950" b="0" strike="noStrike" spc="-1">
                <a:solidFill>
                  <a:srgbClr val="00623A"/>
                </a:solidFill>
                <a:latin typeface="Arial"/>
              </a:rPr>
              <a:t>una</a:t>
            </a:r>
            <a:r>
              <a:rPr lang="it-IT" sz="2950" b="0" strike="noStrike" spc="-15">
                <a:solidFill>
                  <a:srgbClr val="00623A"/>
                </a:solidFill>
                <a:latin typeface="Arial"/>
              </a:rPr>
              <a:t> </a:t>
            </a:r>
            <a:r>
              <a:rPr lang="it-IT" sz="2950" b="0" strike="noStrike" spc="-1">
                <a:solidFill>
                  <a:srgbClr val="00623A"/>
                </a:solidFill>
                <a:latin typeface="Arial"/>
              </a:rPr>
              <a:t>interpretazione</a:t>
            </a:r>
            <a:r>
              <a:rPr lang="it-IT" sz="2950" b="0" strike="noStrike" spc="-15">
                <a:solidFill>
                  <a:srgbClr val="00623A"/>
                </a:solidFill>
                <a:latin typeface="Arial"/>
              </a:rPr>
              <a:t> </a:t>
            </a:r>
            <a:r>
              <a:rPr lang="it-IT" sz="2950" b="0" strike="noStrike" spc="-1">
                <a:solidFill>
                  <a:srgbClr val="00623A"/>
                </a:solidFill>
                <a:latin typeface="Arial"/>
              </a:rPr>
              <a:t>da</a:t>
            </a:r>
            <a:r>
              <a:rPr lang="it-IT" sz="2950" b="0" strike="noStrike" spc="-15">
                <a:solidFill>
                  <a:srgbClr val="00623A"/>
                </a:solidFill>
                <a:latin typeface="Arial"/>
              </a:rPr>
              <a:t> </a:t>
            </a:r>
            <a:r>
              <a:rPr lang="it-IT" sz="2950" b="0" strike="noStrike" spc="-1">
                <a:solidFill>
                  <a:srgbClr val="00623A"/>
                </a:solidFill>
                <a:latin typeface="Arial"/>
              </a:rPr>
              <a:t>parte</a:t>
            </a:r>
            <a:r>
              <a:rPr lang="it-IT" sz="2950" b="0" strike="noStrike" spc="-15">
                <a:solidFill>
                  <a:srgbClr val="00623A"/>
                </a:solidFill>
                <a:latin typeface="Arial"/>
              </a:rPr>
              <a:t> </a:t>
            </a:r>
            <a:r>
              <a:rPr lang="it-IT" sz="2950" b="0" strike="noStrike" spc="-1">
                <a:solidFill>
                  <a:srgbClr val="00623A"/>
                </a:solidFill>
                <a:latin typeface="Arial"/>
              </a:rPr>
              <a:t>della</a:t>
            </a:r>
            <a:r>
              <a:rPr lang="it-IT" sz="2950" b="0" strike="noStrike" spc="-15">
                <a:solidFill>
                  <a:srgbClr val="00623A"/>
                </a:solidFill>
                <a:latin typeface="Arial"/>
              </a:rPr>
              <a:t> </a:t>
            </a:r>
            <a:r>
              <a:rPr lang="it-IT" sz="2950" b="0" strike="noStrike" spc="-1">
                <a:solidFill>
                  <a:srgbClr val="00623A"/>
                </a:solidFill>
                <a:latin typeface="Arial"/>
              </a:rPr>
              <a:t>Corte</a:t>
            </a:r>
            <a:r>
              <a:rPr lang="it-IT" sz="2950" b="0" strike="noStrike" spc="-15">
                <a:solidFill>
                  <a:srgbClr val="00623A"/>
                </a:solidFill>
                <a:latin typeface="Arial"/>
              </a:rPr>
              <a:t> </a:t>
            </a:r>
            <a:r>
              <a:rPr lang="it-IT" sz="2950" b="0" strike="noStrike" spc="-1">
                <a:solidFill>
                  <a:srgbClr val="00623A"/>
                </a:solidFill>
                <a:latin typeface="Arial"/>
              </a:rPr>
              <a:t>dei</a:t>
            </a:r>
            <a:r>
              <a:rPr lang="it-IT" sz="2950" b="0" strike="noStrike" spc="-15">
                <a:solidFill>
                  <a:srgbClr val="00623A"/>
                </a:solidFill>
                <a:latin typeface="Arial"/>
              </a:rPr>
              <a:t> </a:t>
            </a:r>
            <a:r>
              <a:rPr lang="it-IT" sz="2950" b="0" strike="noStrike" spc="-1">
                <a:solidFill>
                  <a:srgbClr val="00623A"/>
                </a:solidFill>
                <a:latin typeface="Arial"/>
              </a:rPr>
              <a:t>conti</a:t>
            </a:r>
            <a:r>
              <a:rPr lang="it-IT" sz="2950" b="0" strike="noStrike" spc="-7">
                <a:solidFill>
                  <a:srgbClr val="00623A"/>
                </a:solidFill>
                <a:latin typeface="Arial"/>
              </a:rPr>
              <a:t> </a:t>
            </a:r>
            <a:r>
              <a:rPr lang="it-IT" sz="2950" b="0" strike="noStrike" spc="-26">
                <a:solidFill>
                  <a:srgbClr val="00623A"/>
                </a:solidFill>
                <a:latin typeface="Arial"/>
              </a:rPr>
              <a:t>per </a:t>
            </a:r>
            <a:r>
              <a:rPr lang="it-IT" sz="2950" b="0" strike="noStrike" spc="-1">
                <a:solidFill>
                  <a:srgbClr val="00623A"/>
                </a:solidFill>
                <a:latin typeface="Arial"/>
              </a:rPr>
              <a:t>cui</a:t>
            </a:r>
            <a:r>
              <a:rPr lang="it-IT" sz="2950" b="0" strike="noStrike" spc="-7">
                <a:solidFill>
                  <a:srgbClr val="00623A"/>
                </a:solidFill>
                <a:latin typeface="Arial"/>
              </a:rPr>
              <a:t> </a:t>
            </a:r>
            <a:r>
              <a:rPr lang="it-IT" sz="2950" b="0" strike="noStrike" spc="-1">
                <a:solidFill>
                  <a:srgbClr val="00623A"/>
                </a:solidFill>
                <a:latin typeface="Arial"/>
              </a:rPr>
              <a:t>per</a:t>
            </a:r>
            <a:r>
              <a:rPr lang="it-IT" sz="2950" b="0" strike="noStrike" spc="-12">
                <a:solidFill>
                  <a:srgbClr val="00623A"/>
                </a:solidFill>
                <a:latin typeface="Arial"/>
              </a:rPr>
              <a:t> </a:t>
            </a:r>
            <a:r>
              <a:rPr lang="it-IT" sz="2950" b="0" strike="noStrike" spc="-1">
                <a:solidFill>
                  <a:srgbClr val="00623A"/>
                </a:solidFill>
                <a:latin typeface="Arial"/>
              </a:rPr>
              <a:t>la</a:t>
            </a:r>
            <a:r>
              <a:rPr lang="it-IT" sz="2950" b="0" strike="noStrike" spc="-12">
                <a:solidFill>
                  <a:srgbClr val="00623A"/>
                </a:solidFill>
                <a:latin typeface="Arial"/>
              </a:rPr>
              <a:t> </a:t>
            </a:r>
            <a:r>
              <a:rPr lang="it-IT" sz="2950" b="0" strike="noStrike" spc="-1">
                <a:solidFill>
                  <a:srgbClr val="00623A"/>
                </a:solidFill>
                <a:latin typeface="Arial"/>
              </a:rPr>
              <a:t>responsabilità</a:t>
            </a:r>
            <a:r>
              <a:rPr lang="it-IT" sz="2950" b="0" strike="noStrike" spc="-7">
                <a:solidFill>
                  <a:srgbClr val="00623A"/>
                </a:solidFill>
                <a:latin typeface="Arial"/>
              </a:rPr>
              <a:t> </a:t>
            </a:r>
            <a:r>
              <a:rPr lang="it-IT" sz="2950" b="0" strike="noStrike" spc="-1">
                <a:solidFill>
                  <a:srgbClr val="00623A"/>
                </a:solidFill>
                <a:latin typeface="Arial"/>
              </a:rPr>
              <a:t>erariale</a:t>
            </a:r>
            <a:r>
              <a:rPr lang="it-IT" sz="2950" b="0" strike="noStrike" spc="-12">
                <a:solidFill>
                  <a:srgbClr val="00623A"/>
                </a:solidFill>
                <a:latin typeface="Arial"/>
              </a:rPr>
              <a:t> </a:t>
            </a:r>
            <a:r>
              <a:rPr lang="it-IT" sz="2950" b="0" strike="noStrike" spc="-1">
                <a:solidFill>
                  <a:srgbClr val="00623A"/>
                </a:solidFill>
                <a:latin typeface="Arial"/>
              </a:rPr>
              <a:t>dei</a:t>
            </a:r>
            <a:r>
              <a:rPr lang="it-IT" sz="2950" b="0" strike="noStrike" spc="-7">
                <a:solidFill>
                  <a:srgbClr val="00623A"/>
                </a:solidFill>
                <a:latin typeface="Arial"/>
              </a:rPr>
              <a:t> </a:t>
            </a:r>
            <a:r>
              <a:rPr lang="it-IT" sz="2950" b="0" strike="noStrike" spc="-1">
                <a:solidFill>
                  <a:srgbClr val="00623A"/>
                </a:solidFill>
                <a:latin typeface="Arial"/>
              </a:rPr>
              <a:t>firmatari</a:t>
            </a:r>
            <a:r>
              <a:rPr lang="it-IT" sz="2950" b="0" strike="noStrike" spc="-7">
                <a:solidFill>
                  <a:srgbClr val="00623A"/>
                </a:solidFill>
                <a:latin typeface="Arial"/>
              </a:rPr>
              <a:t> </a:t>
            </a:r>
            <a:r>
              <a:rPr lang="it-IT" sz="2950" b="0" strike="noStrike" spc="-1">
                <a:solidFill>
                  <a:srgbClr val="00623A"/>
                </a:solidFill>
                <a:latin typeface="Arial"/>
              </a:rPr>
              <a:t>(quantificabile</a:t>
            </a:r>
            <a:r>
              <a:rPr lang="it-IT" sz="2950" b="0" strike="noStrike" spc="-7">
                <a:solidFill>
                  <a:srgbClr val="00623A"/>
                </a:solidFill>
                <a:latin typeface="Arial"/>
              </a:rPr>
              <a:t> </a:t>
            </a:r>
            <a:r>
              <a:rPr lang="it-IT" sz="2950" b="0" strike="noStrike" spc="-1">
                <a:solidFill>
                  <a:srgbClr val="00623A"/>
                </a:solidFill>
                <a:latin typeface="Arial"/>
              </a:rPr>
              <a:t>nel</a:t>
            </a:r>
            <a:r>
              <a:rPr lang="it-IT" sz="2950" b="0" strike="noStrike" spc="-12">
                <a:solidFill>
                  <a:srgbClr val="00623A"/>
                </a:solidFill>
                <a:latin typeface="Arial"/>
              </a:rPr>
              <a:t> </a:t>
            </a:r>
            <a:r>
              <a:rPr lang="it-IT" sz="2950" b="0" strike="noStrike" spc="-1">
                <a:solidFill>
                  <a:srgbClr val="00623A"/>
                </a:solidFill>
                <a:latin typeface="Arial"/>
              </a:rPr>
              <a:t>50%</a:t>
            </a:r>
            <a:r>
              <a:rPr lang="it-IT" sz="2950" b="0" strike="noStrike" spc="-12">
                <a:solidFill>
                  <a:srgbClr val="00623A"/>
                </a:solidFill>
                <a:latin typeface="Arial"/>
              </a:rPr>
              <a:t> </a:t>
            </a:r>
            <a:r>
              <a:rPr lang="it-IT" sz="2950" b="0" strike="noStrike" spc="-1">
                <a:solidFill>
                  <a:srgbClr val="00623A"/>
                </a:solidFill>
                <a:latin typeface="Arial"/>
              </a:rPr>
              <a:t>del</a:t>
            </a:r>
            <a:r>
              <a:rPr lang="it-IT" sz="2950" b="0" strike="noStrike" spc="-12">
                <a:solidFill>
                  <a:srgbClr val="00623A"/>
                </a:solidFill>
                <a:latin typeface="Arial"/>
              </a:rPr>
              <a:t> </a:t>
            </a:r>
            <a:r>
              <a:rPr lang="it-IT" sz="2950" b="0" strike="noStrike" spc="-1">
                <a:solidFill>
                  <a:srgbClr val="00623A"/>
                </a:solidFill>
                <a:latin typeface="Arial"/>
              </a:rPr>
              <a:t>danno</a:t>
            </a:r>
            <a:r>
              <a:rPr lang="it-IT" sz="2950" b="0" strike="noStrike" spc="-7">
                <a:solidFill>
                  <a:srgbClr val="00623A"/>
                </a:solidFill>
                <a:latin typeface="Arial"/>
              </a:rPr>
              <a:t> </a:t>
            </a:r>
            <a:r>
              <a:rPr lang="it-IT" sz="2950" b="0" strike="noStrike" spc="-12">
                <a:solidFill>
                  <a:srgbClr val="00623A"/>
                </a:solidFill>
                <a:latin typeface="Arial"/>
              </a:rPr>
              <a:t>complessivo </a:t>
            </a:r>
            <a:r>
              <a:rPr lang="it-IT" sz="2950" b="0" strike="noStrike" spc="-1">
                <a:solidFill>
                  <a:srgbClr val="00623A"/>
                </a:solidFill>
                <a:latin typeface="Arial"/>
              </a:rPr>
              <a:t>prodotto)</a:t>
            </a:r>
            <a:r>
              <a:rPr lang="it-IT" sz="2950" b="0" strike="noStrike" spc="-26">
                <a:solidFill>
                  <a:srgbClr val="00623A"/>
                </a:solidFill>
                <a:latin typeface="Arial"/>
              </a:rPr>
              <a:t> </a:t>
            </a:r>
            <a:r>
              <a:rPr lang="it-IT" sz="2950" b="0" strike="noStrike" spc="-1">
                <a:solidFill>
                  <a:srgbClr val="00623A"/>
                </a:solidFill>
                <a:latin typeface="Arial"/>
              </a:rPr>
              <a:t>non</a:t>
            </a:r>
            <a:r>
              <a:rPr lang="it-IT" sz="2950" b="0" strike="noStrike" spc="-12">
                <a:solidFill>
                  <a:srgbClr val="00623A"/>
                </a:solidFill>
                <a:latin typeface="Arial"/>
              </a:rPr>
              <a:t> </a:t>
            </a:r>
            <a:r>
              <a:rPr lang="it-IT" sz="2950" b="0" strike="noStrike" spc="-1">
                <a:solidFill>
                  <a:srgbClr val="00623A"/>
                </a:solidFill>
                <a:latin typeface="Arial"/>
              </a:rPr>
              <a:t>si</a:t>
            </a:r>
            <a:r>
              <a:rPr lang="it-IT" sz="2950" b="0" strike="noStrike" spc="-7">
                <a:solidFill>
                  <a:srgbClr val="00623A"/>
                </a:solidFill>
                <a:latin typeface="Arial"/>
              </a:rPr>
              <a:t> </a:t>
            </a:r>
            <a:r>
              <a:rPr lang="it-IT" sz="2950" b="0" strike="noStrike" spc="-1">
                <a:solidFill>
                  <a:srgbClr val="00623A"/>
                </a:solidFill>
                <a:latin typeface="Arial"/>
              </a:rPr>
              <a:t>potessero</a:t>
            </a:r>
            <a:r>
              <a:rPr lang="it-IT" sz="2950" b="0" strike="noStrike" spc="-12">
                <a:solidFill>
                  <a:srgbClr val="00623A"/>
                </a:solidFill>
                <a:latin typeface="Arial"/>
              </a:rPr>
              <a:t> </a:t>
            </a:r>
            <a:r>
              <a:rPr lang="it-IT" sz="2950" b="0" strike="noStrike" spc="-1">
                <a:solidFill>
                  <a:srgbClr val="00623A"/>
                </a:solidFill>
                <a:latin typeface="Arial"/>
              </a:rPr>
              <a:t>ritenere</a:t>
            </a:r>
            <a:r>
              <a:rPr lang="it-IT" sz="2950" b="0" strike="noStrike" spc="-7">
                <a:solidFill>
                  <a:srgbClr val="00623A"/>
                </a:solidFill>
                <a:latin typeface="Arial"/>
              </a:rPr>
              <a:t> </a:t>
            </a:r>
            <a:r>
              <a:rPr lang="it-IT" sz="2950" b="0" strike="noStrike" spc="-1">
                <a:solidFill>
                  <a:srgbClr val="00623A"/>
                </a:solidFill>
                <a:latin typeface="Arial"/>
              </a:rPr>
              <a:t>responsabili</a:t>
            </a:r>
            <a:r>
              <a:rPr lang="it-IT" sz="2950" b="0" strike="noStrike" spc="-12">
                <a:solidFill>
                  <a:srgbClr val="00623A"/>
                </a:solidFill>
                <a:latin typeface="Arial"/>
              </a:rPr>
              <a:t> </a:t>
            </a:r>
            <a:r>
              <a:rPr lang="it-IT" sz="2950" b="0" strike="noStrike" spc="-1">
                <a:solidFill>
                  <a:srgbClr val="00623A"/>
                </a:solidFill>
                <a:latin typeface="Arial"/>
              </a:rPr>
              <a:t>i</a:t>
            </a:r>
            <a:r>
              <a:rPr lang="it-IT" sz="2950" b="0" strike="noStrike" spc="-12">
                <a:solidFill>
                  <a:srgbClr val="00623A"/>
                </a:solidFill>
                <a:latin typeface="Arial"/>
              </a:rPr>
              <a:t> </a:t>
            </a:r>
            <a:r>
              <a:rPr lang="it-IT" sz="2950" b="0" strike="noStrike" spc="-1">
                <a:solidFill>
                  <a:srgbClr val="00623A"/>
                </a:solidFill>
                <a:latin typeface="Arial"/>
              </a:rPr>
              <a:t>rappresentanti</a:t>
            </a:r>
            <a:r>
              <a:rPr lang="it-IT" sz="2950" b="0" strike="noStrike" spc="-7">
                <a:solidFill>
                  <a:srgbClr val="00623A"/>
                </a:solidFill>
                <a:latin typeface="Arial"/>
              </a:rPr>
              <a:t> </a:t>
            </a:r>
            <a:r>
              <a:rPr lang="it-IT" sz="2950" b="0" strike="noStrike" spc="-1">
                <a:solidFill>
                  <a:srgbClr val="00623A"/>
                </a:solidFill>
                <a:latin typeface="Arial"/>
              </a:rPr>
              <a:t>sindacali</a:t>
            </a:r>
            <a:r>
              <a:rPr lang="it-IT" sz="2950" b="0" strike="noStrike" spc="-7">
                <a:solidFill>
                  <a:srgbClr val="00623A"/>
                </a:solidFill>
                <a:latin typeface="Arial"/>
              </a:rPr>
              <a:t> </a:t>
            </a:r>
            <a:r>
              <a:rPr lang="it-IT" sz="2950" b="0" strike="noStrike" spc="-1">
                <a:solidFill>
                  <a:srgbClr val="00623A"/>
                </a:solidFill>
                <a:latin typeface="Arial"/>
              </a:rPr>
              <a:t>in</a:t>
            </a:r>
            <a:r>
              <a:rPr lang="it-IT" sz="2950" b="0" strike="noStrike" spc="-12">
                <a:solidFill>
                  <a:srgbClr val="00623A"/>
                </a:solidFill>
                <a:latin typeface="Arial"/>
              </a:rPr>
              <a:t> </a:t>
            </a:r>
            <a:r>
              <a:rPr lang="it-IT" sz="2950" b="0" strike="noStrike" spc="-1">
                <a:solidFill>
                  <a:srgbClr val="00623A"/>
                </a:solidFill>
                <a:latin typeface="Arial"/>
              </a:rPr>
              <a:t>quanto</a:t>
            </a:r>
            <a:r>
              <a:rPr lang="it-IT" sz="2950" b="0" strike="noStrike" spc="-12">
                <a:solidFill>
                  <a:srgbClr val="00623A"/>
                </a:solidFill>
                <a:latin typeface="Arial"/>
              </a:rPr>
              <a:t> soggetti </a:t>
            </a:r>
            <a:r>
              <a:rPr lang="it-IT" sz="2950" b="0" strike="noStrike" spc="-1">
                <a:solidFill>
                  <a:srgbClr val="00623A"/>
                </a:solidFill>
                <a:latin typeface="Arial"/>
              </a:rPr>
              <a:t>privati</a:t>
            </a:r>
            <a:r>
              <a:rPr lang="it-IT" sz="2950" b="0" strike="noStrike" spc="-21">
                <a:solidFill>
                  <a:srgbClr val="00623A"/>
                </a:solidFill>
                <a:latin typeface="Arial"/>
              </a:rPr>
              <a:t> </a:t>
            </a:r>
            <a:r>
              <a:rPr lang="it-IT" sz="2950" b="0" strike="noStrike" spc="-1">
                <a:solidFill>
                  <a:srgbClr val="00623A"/>
                </a:solidFill>
                <a:latin typeface="Arial"/>
              </a:rPr>
              <a:t>in</a:t>
            </a:r>
            <a:r>
              <a:rPr lang="it-IT" sz="2950" b="0" strike="noStrike" spc="-15">
                <a:solidFill>
                  <a:srgbClr val="00623A"/>
                </a:solidFill>
                <a:latin typeface="Arial"/>
              </a:rPr>
              <a:t> </a:t>
            </a:r>
            <a:r>
              <a:rPr lang="it-IT" sz="2950" b="0" strike="noStrike" spc="-1">
                <a:solidFill>
                  <a:srgbClr val="00623A"/>
                </a:solidFill>
                <a:latin typeface="Arial"/>
              </a:rPr>
              <a:t>rappresentanza</a:t>
            </a:r>
            <a:r>
              <a:rPr lang="it-IT" sz="2950" b="0" strike="noStrike" spc="-12">
                <a:solidFill>
                  <a:srgbClr val="00623A"/>
                </a:solidFill>
                <a:latin typeface="Arial"/>
              </a:rPr>
              <a:t> </a:t>
            </a:r>
            <a:r>
              <a:rPr lang="it-IT" sz="2950" b="0" strike="noStrike" spc="-1">
                <a:solidFill>
                  <a:srgbClr val="00623A"/>
                </a:solidFill>
                <a:latin typeface="Arial"/>
              </a:rPr>
              <a:t>dei</a:t>
            </a:r>
            <a:r>
              <a:rPr lang="it-IT" sz="2950" b="0" strike="noStrike" spc="-15">
                <a:solidFill>
                  <a:srgbClr val="00623A"/>
                </a:solidFill>
                <a:latin typeface="Arial"/>
              </a:rPr>
              <a:t> </a:t>
            </a:r>
            <a:r>
              <a:rPr lang="it-IT" sz="2950" b="0" strike="noStrike" spc="-1">
                <a:solidFill>
                  <a:srgbClr val="00623A"/>
                </a:solidFill>
                <a:latin typeface="Arial"/>
              </a:rPr>
              <a:t>lavoratori.</a:t>
            </a:r>
            <a:r>
              <a:rPr lang="it-IT" sz="2950" b="0" strike="noStrike" spc="-21">
                <a:solidFill>
                  <a:srgbClr val="00623A"/>
                </a:solidFill>
                <a:latin typeface="Arial"/>
              </a:rPr>
              <a:t> </a:t>
            </a:r>
            <a:r>
              <a:rPr lang="it-IT" sz="2950" b="0" strike="noStrike" spc="-1">
                <a:solidFill>
                  <a:srgbClr val="00623A"/>
                </a:solidFill>
                <a:latin typeface="Arial"/>
              </a:rPr>
              <a:t>Ciononostante</a:t>
            </a:r>
            <a:r>
              <a:rPr lang="it-IT" sz="2950" b="0" strike="noStrike" spc="-15">
                <a:solidFill>
                  <a:srgbClr val="00623A"/>
                </a:solidFill>
                <a:latin typeface="Arial"/>
              </a:rPr>
              <a:t> </a:t>
            </a:r>
            <a:r>
              <a:rPr lang="it-IT" sz="2950" b="0" strike="noStrike" spc="-1">
                <a:solidFill>
                  <a:srgbClr val="00623A"/>
                </a:solidFill>
                <a:latin typeface="Arial"/>
              </a:rPr>
              <a:t>la</a:t>
            </a:r>
            <a:r>
              <a:rPr lang="it-IT" sz="2950" b="0" strike="noStrike" spc="-15">
                <a:solidFill>
                  <a:srgbClr val="00623A"/>
                </a:solidFill>
                <a:latin typeface="Arial"/>
              </a:rPr>
              <a:t> </a:t>
            </a:r>
            <a:r>
              <a:rPr lang="it-IT" sz="2950" b="0" strike="noStrike" spc="-1">
                <a:solidFill>
                  <a:srgbClr val="00623A"/>
                </a:solidFill>
                <a:latin typeface="Arial"/>
              </a:rPr>
              <a:t>Corte</a:t>
            </a:r>
            <a:r>
              <a:rPr lang="it-IT" sz="2950" b="0" strike="noStrike" spc="-15">
                <a:solidFill>
                  <a:srgbClr val="00623A"/>
                </a:solidFill>
                <a:latin typeface="Arial"/>
              </a:rPr>
              <a:t> </a:t>
            </a:r>
            <a:r>
              <a:rPr lang="it-IT" sz="2950" b="0" strike="noStrike" spc="-1">
                <a:solidFill>
                  <a:srgbClr val="00623A"/>
                </a:solidFill>
                <a:latin typeface="Arial"/>
              </a:rPr>
              <a:t>dei</a:t>
            </a:r>
            <a:r>
              <a:rPr lang="it-IT" sz="2950" b="0" strike="noStrike" spc="-21">
                <a:solidFill>
                  <a:srgbClr val="00623A"/>
                </a:solidFill>
                <a:latin typeface="Arial"/>
              </a:rPr>
              <a:t> </a:t>
            </a:r>
            <a:r>
              <a:rPr lang="it-IT" sz="2950" b="0" strike="noStrike" spc="-1">
                <a:solidFill>
                  <a:srgbClr val="00623A"/>
                </a:solidFill>
                <a:latin typeface="Arial"/>
              </a:rPr>
              <a:t>conti</a:t>
            </a:r>
            <a:r>
              <a:rPr lang="it-IT" sz="2950" b="0" strike="noStrike" spc="-12">
                <a:solidFill>
                  <a:srgbClr val="00623A"/>
                </a:solidFill>
                <a:latin typeface="Arial"/>
              </a:rPr>
              <a:t> </a:t>
            </a:r>
            <a:r>
              <a:rPr lang="it-IT" sz="2950" b="0" strike="noStrike" spc="-1">
                <a:solidFill>
                  <a:srgbClr val="00623A"/>
                </a:solidFill>
                <a:latin typeface="Arial"/>
              </a:rPr>
              <a:t>riteneva</a:t>
            </a:r>
            <a:r>
              <a:rPr lang="it-IT" sz="2950" b="0" strike="noStrike" spc="-12">
                <a:solidFill>
                  <a:srgbClr val="00623A"/>
                </a:solidFill>
                <a:latin typeface="Arial"/>
              </a:rPr>
              <a:t> </a:t>
            </a:r>
            <a:r>
              <a:rPr lang="it-IT" sz="2950" b="0" strike="noStrike" spc="-1">
                <a:solidFill>
                  <a:srgbClr val="00623A"/>
                </a:solidFill>
                <a:latin typeface="Arial"/>
              </a:rPr>
              <a:t>di</a:t>
            </a:r>
            <a:r>
              <a:rPr lang="it-IT" sz="2950" b="0" strike="noStrike" spc="-15">
                <a:solidFill>
                  <a:srgbClr val="00623A"/>
                </a:solidFill>
                <a:latin typeface="Arial"/>
              </a:rPr>
              <a:t> </a:t>
            </a:r>
            <a:r>
              <a:rPr lang="it-IT" sz="2950" b="0" strike="noStrike" spc="-12">
                <a:solidFill>
                  <a:srgbClr val="00623A"/>
                </a:solidFill>
                <a:latin typeface="Arial"/>
              </a:rPr>
              <a:t>poter </a:t>
            </a:r>
            <a:r>
              <a:rPr lang="it-IT" sz="2950" b="0" strike="noStrike" spc="-1">
                <a:solidFill>
                  <a:srgbClr val="00623A"/>
                </a:solidFill>
                <a:latin typeface="Arial"/>
              </a:rPr>
              <a:t>comunque</a:t>
            </a:r>
            <a:r>
              <a:rPr lang="it-IT" sz="2950" b="0" strike="noStrike" spc="-21">
                <a:solidFill>
                  <a:srgbClr val="00623A"/>
                </a:solidFill>
                <a:latin typeface="Arial"/>
              </a:rPr>
              <a:t> </a:t>
            </a:r>
            <a:r>
              <a:rPr lang="it-IT" sz="2950" b="0" strike="noStrike" spc="-1">
                <a:solidFill>
                  <a:srgbClr val="00623A"/>
                </a:solidFill>
                <a:latin typeface="Arial"/>
              </a:rPr>
              <a:t>quantificare</a:t>
            </a:r>
            <a:r>
              <a:rPr lang="it-IT" sz="2950" b="0" strike="noStrike" spc="-15">
                <a:solidFill>
                  <a:srgbClr val="00623A"/>
                </a:solidFill>
                <a:latin typeface="Arial"/>
              </a:rPr>
              <a:t> </a:t>
            </a:r>
            <a:r>
              <a:rPr lang="it-IT" sz="2950" b="0" strike="noStrike" spc="-1">
                <a:solidFill>
                  <a:srgbClr val="00623A"/>
                </a:solidFill>
                <a:latin typeface="Arial"/>
              </a:rPr>
              <a:t>il</a:t>
            </a:r>
            <a:r>
              <a:rPr lang="it-IT" sz="2950" b="0" strike="noStrike" spc="-15">
                <a:solidFill>
                  <a:srgbClr val="00623A"/>
                </a:solidFill>
                <a:latin typeface="Arial"/>
              </a:rPr>
              <a:t> </a:t>
            </a:r>
            <a:r>
              <a:rPr lang="it-IT" sz="2950" b="0" strike="noStrike" spc="-1">
                <a:solidFill>
                  <a:srgbClr val="00623A"/>
                </a:solidFill>
                <a:latin typeface="Arial"/>
              </a:rPr>
              <a:t>danno</a:t>
            </a:r>
            <a:r>
              <a:rPr lang="it-IT" sz="2950" b="0" strike="noStrike" spc="-12">
                <a:solidFill>
                  <a:srgbClr val="00623A"/>
                </a:solidFill>
                <a:latin typeface="Arial"/>
              </a:rPr>
              <a:t> </a:t>
            </a:r>
            <a:r>
              <a:rPr lang="it-IT" sz="2950" b="0" strike="noStrike" spc="-1">
                <a:solidFill>
                  <a:srgbClr val="00623A"/>
                </a:solidFill>
                <a:latin typeface="Arial"/>
              </a:rPr>
              <a:t>prodotto</a:t>
            </a:r>
            <a:r>
              <a:rPr lang="it-IT" sz="2950" b="0" strike="noStrike" spc="-15">
                <a:solidFill>
                  <a:srgbClr val="00623A"/>
                </a:solidFill>
                <a:latin typeface="Arial"/>
              </a:rPr>
              <a:t> </a:t>
            </a:r>
            <a:r>
              <a:rPr lang="it-IT" sz="2950" b="0" strike="noStrike" spc="-1">
                <a:solidFill>
                  <a:srgbClr val="00623A"/>
                </a:solidFill>
                <a:latin typeface="Arial"/>
              </a:rPr>
              <a:t>dai</a:t>
            </a:r>
            <a:r>
              <a:rPr lang="it-IT" sz="2950" b="0" strike="noStrike" spc="-15">
                <a:solidFill>
                  <a:srgbClr val="00623A"/>
                </a:solidFill>
                <a:latin typeface="Arial"/>
              </a:rPr>
              <a:t> </a:t>
            </a:r>
            <a:r>
              <a:rPr lang="it-IT" sz="2950" b="0" strike="noStrike" spc="-1">
                <a:solidFill>
                  <a:srgbClr val="00623A"/>
                </a:solidFill>
                <a:latin typeface="Arial"/>
              </a:rPr>
              <a:t>rappresentanti</a:t>
            </a:r>
            <a:r>
              <a:rPr lang="it-IT" sz="2950" b="0" strike="noStrike" spc="-12">
                <a:solidFill>
                  <a:srgbClr val="00623A"/>
                </a:solidFill>
                <a:latin typeface="Arial"/>
              </a:rPr>
              <a:t> </a:t>
            </a:r>
            <a:r>
              <a:rPr lang="it-IT" sz="2950" b="0" strike="noStrike" spc="-1">
                <a:solidFill>
                  <a:srgbClr val="00623A"/>
                </a:solidFill>
                <a:latin typeface="Arial"/>
              </a:rPr>
              <a:t>sindacali;</a:t>
            </a:r>
            <a:r>
              <a:rPr lang="it-IT" sz="2950" b="0" strike="noStrike" spc="-7">
                <a:solidFill>
                  <a:srgbClr val="00623A"/>
                </a:solidFill>
                <a:latin typeface="Arial"/>
              </a:rPr>
              <a:t> </a:t>
            </a:r>
            <a:r>
              <a:rPr lang="it-IT" sz="2950" b="0" strike="noStrike" spc="-1">
                <a:solidFill>
                  <a:srgbClr val="00623A"/>
                </a:solidFill>
                <a:latin typeface="Arial"/>
              </a:rPr>
              <a:t>che</a:t>
            </a:r>
            <a:r>
              <a:rPr lang="it-IT" sz="2950" b="0" strike="noStrike" spc="-12">
                <a:solidFill>
                  <a:srgbClr val="00623A"/>
                </a:solidFill>
                <a:latin typeface="Arial"/>
              </a:rPr>
              <a:t> </a:t>
            </a:r>
            <a:r>
              <a:rPr lang="it-IT" sz="2950" b="0" strike="noStrike" spc="-1">
                <a:solidFill>
                  <a:srgbClr val="00623A"/>
                </a:solidFill>
                <a:latin typeface="Arial"/>
              </a:rPr>
              <a:t>però</a:t>
            </a:r>
            <a:r>
              <a:rPr lang="it-IT" sz="2950" b="0" strike="noStrike" spc="-15">
                <a:solidFill>
                  <a:srgbClr val="00623A"/>
                </a:solidFill>
                <a:latin typeface="Arial"/>
              </a:rPr>
              <a:t> </a:t>
            </a:r>
            <a:r>
              <a:rPr lang="it-IT" sz="2950" b="0" strike="noStrike" spc="-1">
                <a:solidFill>
                  <a:srgbClr val="00623A"/>
                </a:solidFill>
                <a:latin typeface="Arial"/>
              </a:rPr>
              <a:t>non</a:t>
            </a:r>
            <a:r>
              <a:rPr lang="it-IT" sz="2950" b="0" strike="noStrike" spc="-12">
                <a:solidFill>
                  <a:srgbClr val="00623A"/>
                </a:solidFill>
                <a:latin typeface="Arial"/>
              </a:rPr>
              <a:t> veniva </a:t>
            </a:r>
            <a:r>
              <a:rPr lang="it-IT" sz="2950" b="0" strike="noStrike" spc="-1">
                <a:solidFill>
                  <a:srgbClr val="00623A"/>
                </a:solidFill>
                <a:latin typeface="Arial"/>
              </a:rPr>
              <a:t>richiesto</a:t>
            </a:r>
            <a:r>
              <a:rPr lang="it-IT" sz="2950" b="0" strike="noStrike" spc="-12">
                <a:solidFill>
                  <a:srgbClr val="00623A"/>
                </a:solidFill>
                <a:latin typeface="Arial"/>
              </a:rPr>
              <a:t> </a:t>
            </a:r>
            <a:r>
              <a:rPr lang="it-IT" sz="2950" b="0" strike="noStrike" spc="-1">
                <a:solidFill>
                  <a:srgbClr val="00623A"/>
                </a:solidFill>
                <a:latin typeface="Arial"/>
              </a:rPr>
              <a:t>ad</a:t>
            </a:r>
            <a:r>
              <a:rPr lang="it-IT" sz="2950" b="0" strike="noStrike" spc="-15">
                <a:solidFill>
                  <a:srgbClr val="00623A"/>
                </a:solidFill>
                <a:latin typeface="Arial"/>
              </a:rPr>
              <a:t> </a:t>
            </a:r>
            <a:r>
              <a:rPr lang="it-IT" sz="2950" b="0" strike="noStrike" spc="-1">
                <a:solidFill>
                  <a:srgbClr val="00623A"/>
                </a:solidFill>
                <a:latin typeface="Arial"/>
              </a:rPr>
              <a:t>essi</a:t>
            </a:r>
            <a:r>
              <a:rPr lang="it-IT" sz="2950" b="0" strike="noStrike" spc="-15">
                <a:solidFill>
                  <a:srgbClr val="00623A"/>
                </a:solidFill>
                <a:latin typeface="Arial"/>
              </a:rPr>
              <a:t> </a:t>
            </a:r>
            <a:r>
              <a:rPr lang="it-IT" sz="2950" b="0" strike="noStrike" spc="-1">
                <a:solidFill>
                  <a:srgbClr val="00623A"/>
                </a:solidFill>
                <a:latin typeface="Arial"/>
              </a:rPr>
              <a:t>ma</a:t>
            </a:r>
            <a:r>
              <a:rPr lang="it-IT" sz="2950" b="0" strike="noStrike" spc="-12">
                <a:solidFill>
                  <a:srgbClr val="00623A"/>
                </a:solidFill>
                <a:latin typeface="Arial"/>
              </a:rPr>
              <a:t> </a:t>
            </a:r>
            <a:r>
              <a:rPr lang="it-IT" sz="2950" b="0" strike="noStrike" spc="-1">
                <a:solidFill>
                  <a:srgbClr val="00623A"/>
                </a:solidFill>
                <a:latin typeface="Arial"/>
              </a:rPr>
              <a:t>sottratto</a:t>
            </a:r>
            <a:r>
              <a:rPr lang="it-IT" sz="2950" b="0" strike="noStrike" spc="-12">
                <a:solidFill>
                  <a:srgbClr val="00623A"/>
                </a:solidFill>
                <a:latin typeface="Arial"/>
              </a:rPr>
              <a:t> </a:t>
            </a:r>
            <a:r>
              <a:rPr lang="it-IT" sz="2950" b="0" strike="noStrike" spc="-1">
                <a:solidFill>
                  <a:srgbClr val="00623A"/>
                </a:solidFill>
                <a:latin typeface="Arial"/>
              </a:rPr>
              <a:t>alla</a:t>
            </a:r>
            <a:r>
              <a:rPr lang="it-IT" sz="2950" b="0" strike="noStrike" spc="-15">
                <a:solidFill>
                  <a:srgbClr val="00623A"/>
                </a:solidFill>
                <a:latin typeface="Arial"/>
              </a:rPr>
              <a:t> </a:t>
            </a:r>
            <a:r>
              <a:rPr lang="it-IT" sz="2950" b="0" strike="noStrike" spc="-1">
                <a:solidFill>
                  <a:srgbClr val="00623A"/>
                </a:solidFill>
                <a:latin typeface="Arial"/>
              </a:rPr>
              <a:t>quota</a:t>
            </a:r>
            <a:r>
              <a:rPr lang="it-IT" sz="2950" b="0" strike="noStrike" spc="-12">
                <a:solidFill>
                  <a:srgbClr val="00623A"/>
                </a:solidFill>
                <a:latin typeface="Arial"/>
              </a:rPr>
              <a:t> </a:t>
            </a:r>
            <a:r>
              <a:rPr lang="it-IT" sz="2950" b="0" strike="noStrike" spc="-1">
                <a:solidFill>
                  <a:srgbClr val="00623A"/>
                </a:solidFill>
                <a:latin typeface="Arial"/>
              </a:rPr>
              <a:t>di</a:t>
            </a:r>
            <a:r>
              <a:rPr lang="it-IT" sz="2950" b="0" strike="noStrike" spc="-15">
                <a:solidFill>
                  <a:srgbClr val="00623A"/>
                </a:solidFill>
                <a:latin typeface="Arial"/>
              </a:rPr>
              <a:t> </a:t>
            </a:r>
            <a:r>
              <a:rPr lang="it-IT" sz="2950" b="0" strike="noStrike" spc="-1">
                <a:solidFill>
                  <a:srgbClr val="00623A"/>
                </a:solidFill>
                <a:latin typeface="Arial"/>
              </a:rPr>
              <a:t>danno</a:t>
            </a:r>
            <a:r>
              <a:rPr lang="it-IT" sz="2950" b="0" strike="noStrike" spc="-15">
                <a:solidFill>
                  <a:srgbClr val="00623A"/>
                </a:solidFill>
                <a:latin typeface="Arial"/>
              </a:rPr>
              <a:t> </a:t>
            </a:r>
            <a:r>
              <a:rPr lang="it-IT" sz="2950" b="0" strike="noStrike" spc="-1">
                <a:solidFill>
                  <a:srgbClr val="00623A"/>
                </a:solidFill>
                <a:latin typeface="Arial"/>
              </a:rPr>
              <a:t>addebitabile</a:t>
            </a:r>
            <a:r>
              <a:rPr lang="it-IT" sz="2950" b="0" strike="noStrike" spc="-15">
                <a:solidFill>
                  <a:srgbClr val="00623A"/>
                </a:solidFill>
                <a:latin typeface="Arial"/>
              </a:rPr>
              <a:t> </a:t>
            </a:r>
            <a:r>
              <a:rPr lang="it-IT" sz="2950" b="0" strike="noStrike" spc="-1">
                <a:solidFill>
                  <a:srgbClr val="00623A"/>
                </a:solidFill>
                <a:latin typeface="Arial"/>
              </a:rPr>
              <a:t>alla</a:t>
            </a:r>
            <a:r>
              <a:rPr lang="it-IT" sz="2950" b="0" strike="noStrike" spc="-15">
                <a:solidFill>
                  <a:srgbClr val="00623A"/>
                </a:solidFill>
                <a:latin typeface="Arial"/>
              </a:rPr>
              <a:t> </a:t>
            </a:r>
            <a:r>
              <a:rPr lang="it-IT" sz="2950" b="0" strike="noStrike" spc="-1">
                <a:solidFill>
                  <a:srgbClr val="00623A"/>
                </a:solidFill>
                <a:latin typeface="Arial"/>
              </a:rPr>
              <a:t>parte</a:t>
            </a:r>
            <a:r>
              <a:rPr lang="it-IT" sz="2950" b="0" strike="noStrike" spc="-12">
                <a:solidFill>
                  <a:srgbClr val="00623A"/>
                </a:solidFill>
                <a:latin typeface="Arial"/>
              </a:rPr>
              <a:t> pubblica.</a:t>
            </a:r>
            <a:endParaRPr lang="it-IT" sz="2950" b="0" strike="noStrike" spc="-1">
              <a:latin typeface="Arial"/>
            </a:endParaRPr>
          </a:p>
        </p:txBody>
      </p:sp>
      <p:sp>
        <p:nvSpPr>
          <p:cNvPr id="267" name="TextShape 2"/>
          <p:cNvSpPr txBox="1"/>
          <p:nvPr/>
        </p:nvSpPr>
        <p:spPr>
          <a:xfrm>
            <a:off x="1176480" y="10582920"/>
            <a:ext cx="398880" cy="6559200"/>
          </a:xfrm>
          <a:prstGeom prst="rect">
            <a:avLst/>
          </a:prstGeom>
          <a:noFill/>
          <a:ln>
            <a:noFill/>
          </a:ln>
        </p:spPr>
        <p:txBody>
          <a:bodyPr lIns="0" tIns="0" rIns="0" bIns="0">
            <a:spAutoFit/>
          </a:bodyPr>
          <a:lstStyle/>
          <a:p>
            <a:pPr marL="38160">
              <a:lnSpc>
                <a:spcPts val="2494"/>
              </a:lnSpc>
            </a:pPr>
            <a:fld id="{208CB2B2-2434-432E-A8B6-09641C88C736}" type="slidenum">
              <a:rPr lang="it-IT" sz="2450" b="1" i="1" strike="noStrike" spc="-26">
                <a:solidFill>
                  <a:srgbClr val="09603C"/>
                </a:solidFill>
                <a:latin typeface="Helvetica-BoldOblique"/>
              </a:rPr>
              <a:pPr marL="38160">
                <a:lnSpc>
                  <a:spcPts val="2494"/>
                </a:lnSpc>
              </a:pPr>
              <a:t>24</a:t>
            </a:fld>
            <a:endParaRPr lang="it-IT" sz="2450" b="0" strike="noStrike" spc="-1">
              <a:latin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CustomShape 1"/>
          <p:cNvSpPr/>
          <p:nvPr/>
        </p:nvSpPr>
        <p:spPr>
          <a:xfrm>
            <a:off x="2081520" y="3194280"/>
            <a:ext cx="15891120" cy="6245280"/>
          </a:xfrm>
          <a:prstGeom prst="rect">
            <a:avLst/>
          </a:prstGeom>
          <a:noFill/>
          <a:ln>
            <a:noFill/>
          </a:ln>
        </p:spPr>
        <p:style>
          <a:lnRef idx="0">
            <a:scrgbClr r="0" g="0" b="0"/>
          </a:lnRef>
          <a:fillRef idx="0">
            <a:scrgbClr r="0" g="0" b="0"/>
          </a:fillRef>
          <a:effectRef idx="0">
            <a:scrgbClr r="0" g="0" b="0"/>
          </a:effectRef>
          <a:fontRef idx="minor"/>
        </p:style>
        <p:txBody>
          <a:bodyPr lIns="0" tIns="12240" rIns="0" bIns="0">
            <a:spAutoFit/>
          </a:bodyPr>
          <a:lstStyle/>
          <a:p>
            <a:pPr marL="219600" indent="-207360" algn="just">
              <a:lnSpc>
                <a:spcPct val="101000"/>
              </a:lnSpc>
              <a:spcBef>
                <a:spcPts val="96"/>
              </a:spcBef>
            </a:pPr>
            <a:r>
              <a:rPr lang="it-IT" sz="2450" b="1" strike="noStrike" spc="-1" dirty="0">
                <a:solidFill>
                  <a:srgbClr val="00623A"/>
                </a:solidFill>
                <a:latin typeface="Lufga"/>
              </a:rPr>
              <a:t>→</a:t>
            </a:r>
            <a:r>
              <a:rPr lang="it-IT" sz="2450" b="0" strike="noStrike" spc="-1" dirty="0">
                <a:solidFill>
                  <a:srgbClr val="00623A"/>
                </a:solidFill>
                <a:latin typeface="Arial"/>
              </a:rPr>
              <a:t>In</a:t>
            </a:r>
            <a:r>
              <a:rPr lang="it-IT" sz="2450" b="0" strike="noStrike" spc="-21" dirty="0">
                <a:solidFill>
                  <a:srgbClr val="00623A"/>
                </a:solidFill>
                <a:latin typeface="Arial"/>
              </a:rPr>
              <a:t> </a:t>
            </a:r>
            <a:r>
              <a:rPr lang="it-IT" sz="2450" b="0" strike="noStrike" spc="-1" dirty="0">
                <a:solidFill>
                  <a:srgbClr val="00623A"/>
                </a:solidFill>
                <a:latin typeface="Arial"/>
              </a:rPr>
              <a:t>primo</a:t>
            </a:r>
            <a:r>
              <a:rPr lang="it-IT" sz="2450" b="0" strike="noStrike" spc="-12" dirty="0">
                <a:solidFill>
                  <a:srgbClr val="00623A"/>
                </a:solidFill>
                <a:latin typeface="Arial"/>
              </a:rPr>
              <a:t> </a:t>
            </a:r>
            <a:r>
              <a:rPr lang="it-IT" sz="2450" b="0" strike="noStrike" spc="-1" dirty="0">
                <a:solidFill>
                  <a:srgbClr val="00623A"/>
                </a:solidFill>
                <a:latin typeface="Arial"/>
              </a:rPr>
              <a:t>luogo,</a:t>
            </a:r>
            <a:r>
              <a:rPr lang="it-IT" sz="2450" b="0" strike="noStrike" spc="-12" dirty="0">
                <a:solidFill>
                  <a:srgbClr val="00623A"/>
                </a:solidFill>
                <a:latin typeface="Arial"/>
              </a:rPr>
              <a:t> </a:t>
            </a:r>
            <a:r>
              <a:rPr lang="it-IT" sz="2450" b="0" strike="noStrike" spc="-1" dirty="0">
                <a:solidFill>
                  <a:srgbClr val="00623A"/>
                </a:solidFill>
                <a:latin typeface="Arial"/>
              </a:rPr>
              <a:t>la</a:t>
            </a:r>
            <a:r>
              <a:rPr lang="it-IT" sz="2450" b="0" strike="noStrike" spc="-7" dirty="0">
                <a:solidFill>
                  <a:srgbClr val="00623A"/>
                </a:solidFill>
                <a:latin typeface="Arial"/>
              </a:rPr>
              <a:t> </a:t>
            </a:r>
            <a:r>
              <a:rPr lang="it-IT" sz="2450" b="0" strike="noStrike" spc="-1" dirty="0">
                <a:solidFill>
                  <a:srgbClr val="00623A"/>
                </a:solidFill>
                <a:latin typeface="Arial"/>
              </a:rPr>
              <a:t>Corte</a:t>
            </a:r>
            <a:r>
              <a:rPr lang="it-IT" sz="2450" b="0" strike="noStrike" spc="-12" dirty="0">
                <a:solidFill>
                  <a:srgbClr val="00623A"/>
                </a:solidFill>
                <a:latin typeface="Arial"/>
              </a:rPr>
              <a:t> </a:t>
            </a:r>
            <a:r>
              <a:rPr lang="it-IT" sz="2450" b="0" strike="noStrike" spc="-1" dirty="0">
                <a:solidFill>
                  <a:srgbClr val="00623A"/>
                </a:solidFill>
                <a:latin typeface="Arial"/>
              </a:rPr>
              <a:t>dei</a:t>
            </a:r>
            <a:r>
              <a:rPr lang="it-IT" sz="2450" b="0" strike="noStrike" spc="-12" dirty="0">
                <a:solidFill>
                  <a:srgbClr val="00623A"/>
                </a:solidFill>
                <a:latin typeface="Arial"/>
              </a:rPr>
              <a:t> </a:t>
            </a:r>
            <a:r>
              <a:rPr lang="it-IT" sz="2450" b="0" strike="noStrike" spc="-1" dirty="0">
                <a:solidFill>
                  <a:srgbClr val="00623A"/>
                </a:solidFill>
                <a:latin typeface="Arial"/>
              </a:rPr>
              <a:t>Cassazione,</a:t>
            </a:r>
            <a:r>
              <a:rPr lang="it-IT" sz="2450" b="0" strike="noStrike" spc="-12" dirty="0">
                <a:solidFill>
                  <a:srgbClr val="00623A"/>
                </a:solidFill>
                <a:latin typeface="Arial"/>
              </a:rPr>
              <a:t> </a:t>
            </a:r>
            <a:r>
              <a:rPr lang="it-IT" sz="2450" b="0" strike="noStrike" spc="-1" dirty="0">
                <a:solidFill>
                  <a:srgbClr val="00623A"/>
                </a:solidFill>
                <a:latin typeface="Arial"/>
              </a:rPr>
              <a:t>pur</a:t>
            </a:r>
            <a:r>
              <a:rPr lang="it-IT" sz="2450" b="0" strike="noStrike" spc="-7" dirty="0">
                <a:solidFill>
                  <a:srgbClr val="00623A"/>
                </a:solidFill>
                <a:latin typeface="Arial"/>
              </a:rPr>
              <a:t> </a:t>
            </a:r>
            <a:r>
              <a:rPr lang="it-IT" sz="2450" b="0" strike="noStrike" spc="-1" dirty="0">
                <a:solidFill>
                  <a:srgbClr val="00623A"/>
                </a:solidFill>
                <a:latin typeface="Arial"/>
              </a:rPr>
              <a:t>confermando</a:t>
            </a:r>
            <a:r>
              <a:rPr lang="it-IT" sz="2450" b="0" strike="noStrike" spc="-12" dirty="0">
                <a:solidFill>
                  <a:srgbClr val="00623A"/>
                </a:solidFill>
                <a:latin typeface="Arial"/>
              </a:rPr>
              <a:t> </a:t>
            </a:r>
            <a:r>
              <a:rPr lang="it-IT" sz="2450" b="0" strike="noStrike" spc="-1" dirty="0">
                <a:solidFill>
                  <a:srgbClr val="00623A"/>
                </a:solidFill>
                <a:latin typeface="Arial"/>
              </a:rPr>
              <a:t>che</a:t>
            </a:r>
            <a:r>
              <a:rPr lang="it-IT" sz="2450" b="0" strike="noStrike" spc="-12" dirty="0">
                <a:solidFill>
                  <a:srgbClr val="00623A"/>
                </a:solidFill>
                <a:latin typeface="Arial"/>
              </a:rPr>
              <a:t> </a:t>
            </a:r>
            <a:r>
              <a:rPr lang="it-IT" sz="2450" b="0" strike="noStrike" spc="-1" dirty="0">
                <a:solidFill>
                  <a:srgbClr val="00623A"/>
                </a:solidFill>
                <a:latin typeface="Arial"/>
              </a:rPr>
              <a:t>anche</a:t>
            </a:r>
            <a:r>
              <a:rPr lang="it-IT" sz="2450" b="0" strike="noStrike" spc="-12" dirty="0">
                <a:solidFill>
                  <a:srgbClr val="00623A"/>
                </a:solidFill>
                <a:latin typeface="Arial"/>
              </a:rPr>
              <a:t> </a:t>
            </a:r>
            <a:r>
              <a:rPr lang="it-IT" sz="2450" b="0" strike="noStrike" spc="-1" dirty="0">
                <a:solidFill>
                  <a:srgbClr val="00623A"/>
                </a:solidFill>
                <a:latin typeface="Arial"/>
              </a:rPr>
              <a:t>soggetti</a:t>
            </a:r>
            <a:r>
              <a:rPr lang="it-IT" sz="2450" b="0" strike="noStrike" spc="-7" dirty="0">
                <a:solidFill>
                  <a:srgbClr val="00623A"/>
                </a:solidFill>
                <a:latin typeface="Arial"/>
              </a:rPr>
              <a:t> </a:t>
            </a:r>
            <a:r>
              <a:rPr lang="it-IT" sz="2450" b="0" strike="noStrike" spc="-1" dirty="0">
                <a:solidFill>
                  <a:srgbClr val="00623A"/>
                </a:solidFill>
                <a:latin typeface="Arial"/>
              </a:rPr>
              <a:t>privati</a:t>
            </a:r>
            <a:r>
              <a:rPr lang="it-IT" sz="2450" b="0" strike="noStrike" spc="-12" dirty="0">
                <a:solidFill>
                  <a:srgbClr val="00623A"/>
                </a:solidFill>
                <a:latin typeface="Arial"/>
              </a:rPr>
              <a:t> </a:t>
            </a:r>
            <a:r>
              <a:rPr lang="it-IT" sz="2450" b="0" strike="noStrike" spc="-1" dirty="0">
                <a:solidFill>
                  <a:srgbClr val="00623A"/>
                </a:solidFill>
                <a:latin typeface="Arial"/>
              </a:rPr>
              <a:t>possano</a:t>
            </a:r>
            <a:r>
              <a:rPr lang="it-IT" sz="2450" b="0" strike="noStrike" spc="-12" dirty="0">
                <a:solidFill>
                  <a:srgbClr val="00623A"/>
                </a:solidFill>
                <a:latin typeface="Arial"/>
              </a:rPr>
              <a:t> </a:t>
            </a:r>
            <a:r>
              <a:rPr lang="it-IT" sz="2450" b="0" strike="noStrike" spc="-1" dirty="0">
                <a:solidFill>
                  <a:srgbClr val="00623A"/>
                </a:solidFill>
                <a:latin typeface="Arial"/>
              </a:rPr>
              <a:t>essere</a:t>
            </a:r>
            <a:r>
              <a:rPr lang="it-IT" sz="2450" b="0" strike="noStrike" spc="-12" dirty="0">
                <a:solidFill>
                  <a:srgbClr val="00623A"/>
                </a:solidFill>
                <a:latin typeface="Arial"/>
              </a:rPr>
              <a:t> </a:t>
            </a:r>
            <a:r>
              <a:rPr lang="it-IT" sz="2450" b="0" strike="noStrike" spc="-1" dirty="0">
                <a:solidFill>
                  <a:srgbClr val="00623A"/>
                </a:solidFill>
                <a:latin typeface="Arial"/>
              </a:rPr>
              <a:t>chiamati</a:t>
            </a:r>
            <a:r>
              <a:rPr lang="it-IT" sz="2450" b="0" strike="noStrike" spc="-7" dirty="0">
                <a:solidFill>
                  <a:srgbClr val="00623A"/>
                </a:solidFill>
                <a:latin typeface="Arial"/>
              </a:rPr>
              <a:t> </a:t>
            </a:r>
            <a:r>
              <a:rPr lang="it-IT" sz="2450" b="0" strike="noStrike" spc="-52" dirty="0">
                <a:solidFill>
                  <a:srgbClr val="00623A"/>
                </a:solidFill>
                <a:latin typeface="Arial"/>
              </a:rPr>
              <a:t>a </a:t>
            </a:r>
            <a:r>
              <a:rPr lang="it-IT" sz="2450" b="0" strike="noStrike" spc="-1" dirty="0">
                <a:solidFill>
                  <a:srgbClr val="00623A"/>
                </a:solidFill>
                <a:latin typeface="Arial"/>
              </a:rPr>
              <a:t>rispondere</a:t>
            </a:r>
            <a:r>
              <a:rPr lang="it-IT" sz="2450" b="0" strike="noStrike" spc="-21" dirty="0">
                <a:solidFill>
                  <a:srgbClr val="00623A"/>
                </a:solidFill>
                <a:latin typeface="Arial"/>
              </a:rPr>
              <a:t> </a:t>
            </a:r>
            <a:r>
              <a:rPr lang="it-IT" sz="2450" b="0" strike="noStrike" spc="-1" dirty="0">
                <a:solidFill>
                  <a:srgbClr val="00623A"/>
                </a:solidFill>
                <a:latin typeface="Arial"/>
              </a:rPr>
              <a:t>innanzi</a:t>
            </a:r>
            <a:r>
              <a:rPr lang="it-IT" sz="2450" b="0" strike="noStrike" spc="-7" dirty="0">
                <a:solidFill>
                  <a:srgbClr val="00623A"/>
                </a:solidFill>
                <a:latin typeface="Arial"/>
              </a:rPr>
              <a:t> </a:t>
            </a:r>
            <a:r>
              <a:rPr lang="it-IT" sz="2450" b="0" strike="noStrike" spc="-1" dirty="0">
                <a:solidFill>
                  <a:srgbClr val="00623A"/>
                </a:solidFill>
                <a:latin typeface="Arial"/>
              </a:rPr>
              <a:t>alla</a:t>
            </a:r>
            <a:r>
              <a:rPr lang="it-IT" sz="2450" b="0" strike="noStrike" spc="-7" dirty="0">
                <a:solidFill>
                  <a:srgbClr val="00623A"/>
                </a:solidFill>
                <a:latin typeface="Arial"/>
              </a:rPr>
              <a:t> </a:t>
            </a:r>
            <a:r>
              <a:rPr lang="it-IT" sz="2450" b="0" strike="noStrike" spc="-1" dirty="0">
                <a:solidFill>
                  <a:srgbClr val="00623A"/>
                </a:solidFill>
                <a:latin typeface="Arial"/>
              </a:rPr>
              <a:t>Corte</a:t>
            </a:r>
            <a:r>
              <a:rPr lang="it-IT" sz="2450" b="0" strike="noStrike" spc="-7" dirty="0">
                <a:solidFill>
                  <a:srgbClr val="00623A"/>
                </a:solidFill>
                <a:latin typeface="Arial"/>
              </a:rPr>
              <a:t> </a:t>
            </a:r>
            <a:r>
              <a:rPr lang="it-IT" sz="2450" b="0" strike="noStrike" spc="-1" dirty="0">
                <a:solidFill>
                  <a:srgbClr val="00623A"/>
                </a:solidFill>
                <a:latin typeface="Arial"/>
              </a:rPr>
              <a:t>dei</a:t>
            </a:r>
            <a:r>
              <a:rPr lang="it-IT" sz="2450" b="0" strike="noStrike" spc="-12" dirty="0">
                <a:solidFill>
                  <a:srgbClr val="00623A"/>
                </a:solidFill>
                <a:latin typeface="Arial"/>
              </a:rPr>
              <a:t> </a:t>
            </a:r>
            <a:r>
              <a:rPr lang="it-IT" sz="2450" b="0" strike="noStrike" spc="-1" dirty="0">
                <a:solidFill>
                  <a:srgbClr val="00623A"/>
                </a:solidFill>
                <a:latin typeface="Arial"/>
              </a:rPr>
              <a:t>conti</a:t>
            </a:r>
            <a:r>
              <a:rPr lang="it-IT" sz="2450" b="0" strike="noStrike" spc="-7" dirty="0">
                <a:solidFill>
                  <a:srgbClr val="00623A"/>
                </a:solidFill>
                <a:latin typeface="Arial"/>
              </a:rPr>
              <a:t> </a:t>
            </a:r>
            <a:r>
              <a:rPr lang="it-IT" sz="2450" b="0" strike="noStrike" spc="-1" dirty="0">
                <a:solidFill>
                  <a:srgbClr val="00623A"/>
                </a:solidFill>
                <a:latin typeface="Arial"/>
              </a:rPr>
              <a:t>di</a:t>
            </a:r>
            <a:r>
              <a:rPr lang="it-IT" sz="2450" b="0" strike="noStrike" spc="-7" dirty="0">
                <a:solidFill>
                  <a:srgbClr val="00623A"/>
                </a:solidFill>
                <a:latin typeface="Arial"/>
              </a:rPr>
              <a:t> </a:t>
            </a:r>
            <a:r>
              <a:rPr lang="it-IT" sz="2450" b="0" strike="noStrike" spc="-1" dirty="0">
                <a:solidFill>
                  <a:srgbClr val="00623A"/>
                </a:solidFill>
                <a:latin typeface="Arial"/>
              </a:rPr>
              <a:t>danno</a:t>
            </a:r>
            <a:r>
              <a:rPr lang="it-IT" sz="2450" b="0" strike="noStrike" spc="-7" dirty="0">
                <a:solidFill>
                  <a:srgbClr val="00623A"/>
                </a:solidFill>
                <a:latin typeface="Arial"/>
              </a:rPr>
              <a:t> </a:t>
            </a:r>
            <a:r>
              <a:rPr lang="it-IT" sz="2450" b="0" strike="noStrike" spc="-1" dirty="0">
                <a:solidFill>
                  <a:srgbClr val="00623A"/>
                </a:solidFill>
                <a:latin typeface="Arial"/>
              </a:rPr>
              <a:t>erariale,</a:t>
            </a:r>
            <a:r>
              <a:rPr lang="it-IT" sz="2450" b="0" strike="noStrike" spc="-12" dirty="0">
                <a:solidFill>
                  <a:srgbClr val="00623A"/>
                </a:solidFill>
                <a:latin typeface="Arial"/>
              </a:rPr>
              <a:t> </a:t>
            </a:r>
            <a:r>
              <a:rPr lang="it-IT" sz="2450" b="0" strike="noStrike" spc="-1" dirty="0">
                <a:solidFill>
                  <a:srgbClr val="00623A"/>
                </a:solidFill>
                <a:latin typeface="Arial"/>
              </a:rPr>
              <a:t>precisa</a:t>
            </a:r>
            <a:r>
              <a:rPr lang="it-IT" sz="2450" b="0" strike="noStrike" spc="-7" dirty="0">
                <a:solidFill>
                  <a:srgbClr val="00623A"/>
                </a:solidFill>
                <a:latin typeface="Arial"/>
              </a:rPr>
              <a:t> </a:t>
            </a:r>
            <a:r>
              <a:rPr lang="it-IT" sz="2450" b="0" strike="noStrike" spc="-1" dirty="0">
                <a:solidFill>
                  <a:srgbClr val="00623A"/>
                </a:solidFill>
                <a:latin typeface="Arial"/>
              </a:rPr>
              <a:t>che</a:t>
            </a:r>
            <a:r>
              <a:rPr lang="it-IT" sz="2450" b="0" strike="noStrike" spc="-7" dirty="0">
                <a:solidFill>
                  <a:srgbClr val="00623A"/>
                </a:solidFill>
                <a:latin typeface="Arial"/>
              </a:rPr>
              <a:t> </a:t>
            </a:r>
            <a:r>
              <a:rPr lang="it-IT" sz="2450" b="0" strike="noStrike" spc="-1" dirty="0">
                <a:solidFill>
                  <a:srgbClr val="00623A"/>
                </a:solidFill>
                <a:latin typeface="Arial"/>
              </a:rPr>
              <a:t>si</a:t>
            </a:r>
            <a:r>
              <a:rPr lang="it-IT" sz="2450" b="0" strike="noStrike" spc="-7" dirty="0">
                <a:solidFill>
                  <a:srgbClr val="00623A"/>
                </a:solidFill>
                <a:latin typeface="Arial"/>
              </a:rPr>
              <a:t> </a:t>
            </a:r>
            <a:r>
              <a:rPr lang="it-IT" sz="2450" b="0" strike="noStrike" spc="-1" dirty="0">
                <a:solidFill>
                  <a:srgbClr val="00623A"/>
                </a:solidFill>
                <a:latin typeface="Arial"/>
              </a:rPr>
              <a:t>deve</a:t>
            </a:r>
            <a:r>
              <a:rPr lang="it-IT" sz="2450" b="0" strike="noStrike" spc="-12" dirty="0">
                <a:solidFill>
                  <a:srgbClr val="00623A"/>
                </a:solidFill>
                <a:latin typeface="Arial"/>
              </a:rPr>
              <a:t> </a:t>
            </a:r>
            <a:r>
              <a:rPr lang="it-IT" sz="2450" b="0" strike="noStrike" spc="-1" dirty="0">
                <a:solidFill>
                  <a:srgbClr val="00623A"/>
                </a:solidFill>
                <a:latin typeface="Arial"/>
              </a:rPr>
              <a:t>trattare</a:t>
            </a:r>
            <a:r>
              <a:rPr lang="it-IT" sz="2450" b="0" strike="noStrike" spc="-7" dirty="0">
                <a:solidFill>
                  <a:srgbClr val="00623A"/>
                </a:solidFill>
                <a:latin typeface="Arial"/>
              </a:rPr>
              <a:t> </a:t>
            </a:r>
            <a:r>
              <a:rPr lang="it-IT" sz="2450" b="0" strike="noStrike" spc="-1" dirty="0">
                <a:solidFill>
                  <a:srgbClr val="00623A"/>
                </a:solidFill>
                <a:latin typeface="Arial"/>
              </a:rPr>
              <a:t>di</a:t>
            </a:r>
            <a:r>
              <a:rPr lang="it-IT" sz="2450" b="0" strike="noStrike" spc="-7" dirty="0">
                <a:solidFill>
                  <a:srgbClr val="00623A"/>
                </a:solidFill>
                <a:latin typeface="Arial"/>
              </a:rPr>
              <a:t> </a:t>
            </a:r>
            <a:r>
              <a:rPr lang="it-IT" sz="2450" b="0" strike="noStrike" spc="-1" dirty="0">
                <a:solidFill>
                  <a:srgbClr val="00623A"/>
                </a:solidFill>
                <a:latin typeface="Arial"/>
              </a:rPr>
              <a:t>soggetti</a:t>
            </a:r>
            <a:r>
              <a:rPr lang="it-IT" sz="2450" b="0" strike="noStrike" spc="-7" dirty="0">
                <a:solidFill>
                  <a:srgbClr val="00623A"/>
                </a:solidFill>
                <a:latin typeface="Arial"/>
              </a:rPr>
              <a:t> </a:t>
            </a:r>
            <a:r>
              <a:rPr lang="it-IT" sz="2450" b="0" strike="noStrike" spc="-1" dirty="0">
                <a:solidFill>
                  <a:srgbClr val="00623A"/>
                </a:solidFill>
                <a:latin typeface="Arial"/>
              </a:rPr>
              <a:t>che</a:t>
            </a:r>
            <a:r>
              <a:rPr lang="it-IT" sz="2450" b="0" strike="noStrike" spc="-7" dirty="0">
                <a:solidFill>
                  <a:srgbClr val="00623A"/>
                </a:solidFill>
                <a:latin typeface="Arial"/>
              </a:rPr>
              <a:t> </a:t>
            </a:r>
            <a:r>
              <a:rPr lang="it-IT" sz="2450" b="0" strike="noStrike" spc="-12" dirty="0">
                <a:solidFill>
                  <a:srgbClr val="00623A"/>
                </a:solidFill>
                <a:latin typeface="Arial"/>
              </a:rPr>
              <a:t>perseguano </a:t>
            </a:r>
            <a:r>
              <a:rPr lang="it-IT" sz="2450" b="0" strike="noStrike" spc="-1" dirty="0">
                <a:solidFill>
                  <a:srgbClr val="00623A"/>
                </a:solidFill>
                <a:latin typeface="Arial"/>
              </a:rPr>
              <a:t>essi</a:t>
            </a:r>
            <a:r>
              <a:rPr lang="it-IT" sz="2450" b="0" strike="noStrike" spc="-15" dirty="0">
                <a:solidFill>
                  <a:srgbClr val="00623A"/>
                </a:solidFill>
                <a:latin typeface="Arial"/>
              </a:rPr>
              <a:t> </a:t>
            </a:r>
            <a:r>
              <a:rPr lang="it-IT" sz="2450" b="0" strike="noStrike" spc="-1" dirty="0">
                <a:solidFill>
                  <a:srgbClr val="00623A"/>
                </a:solidFill>
                <a:latin typeface="Arial"/>
              </a:rPr>
              <a:t>stessi</a:t>
            </a:r>
            <a:r>
              <a:rPr lang="it-IT" sz="2450" b="0" strike="noStrike" spc="-12" dirty="0">
                <a:solidFill>
                  <a:srgbClr val="00623A"/>
                </a:solidFill>
                <a:latin typeface="Arial"/>
              </a:rPr>
              <a:t> </a:t>
            </a:r>
            <a:r>
              <a:rPr lang="it-IT" sz="2450" b="0" strike="noStrike" spc="-1" dirty="0">
                <a:solidFill>
                  <a:srgbClr val="00623A"/>
                </a:solidFill>
                <a:latin typeface="Arial"/>
              </a:rPr>
              <a:t>fini</a:t>
            </a:r>
            <a:r>
              <a:rPr lang="it-IT" sz="2450" b="0" strike="noStrike" spc="-12" dirty="0">
                <a:solidFill>
                  <a:srgbClr val="00623A"/>
                </a:solidFill>
                <a:latin typeface="Arial"/>
              </a:rPr>
              <a:t> </a:t>
            </a:r>
            <a:r>
              <a:rPr lang="it-IT" sz="2450" b="0" strike="noStrike" spc="-1" dirty="0">
                <a:solidFill>
                  <a:srgbClr val="00623A"/>
                </a:solidFill>
                <a:latin typeface="Arial"/>
              </a:rPr>
              <a:t>e</a:t>
            </a:r>
            <a:r>
              <a:rPr lang="it-IT" sz="2450" b="0" strike="noStrike" spc="-12" dirty="0">
                <a:solidFill>
                  <a:srgbClr val="00623A"/>
                </a:solidFill>
                <a:latin typeface="Arial"/>
              </a:rPr>
              <a:t> </a:t>
            </a:r>
            <a:r>
              <a:rPr lang="it-IT" sz="2450" b="0" strike="noStrike" spc="-1" dirty="0">
                <a:solidFill>
                  <a:srgbClr val="00623A"/>
                </a:solidFill>
                <a:latin typeface="Arial"/>
              </a:rPr>
              <a:t>interessi</a:t>
            </a:r>
            <a:r>
              <a:rPr lang="it-IT" sz="2450" b="0" strike="noStrike" spc="-12" dirty="0">
                <a:solidFill>
                  <a:srgbClr val="00623A"/>
                </a:solidFill>
                <a:latin typeface="Arial"/>
              </a:rPr>
              <a:t> </a:t>
            </a:r>
            <a:r>
              <a:rPr lang="it-IT" sz="2450" b="0" strike="noStrike" spc="-1" dirty="0">
                <a:solidFill>
                  <a:srgbClr val="00623A"/>
                </a:solidFill>
                <a:latin typeface="Arial"/>
              </a:rPr>
              <a:t>della</a:t>
            </a:r>
            <a:r>
              <a:rPr lang="it-IT" sz="2450" b="0" strike="noStrike" spc="-12" dirty="0">
                <a:solidFill>
                  <a:srgbClr val="00623A"/>
                </a:solidFill>
                <a:latin typeface="Arial"/>
              </a:rPr>
              <a:t> </a:t>
            </a:r>
            <a:r>
              <a:rPr lang="it-IT" sz="2450" b="0" strike="noStrike" spc="-1" dirty="0">
                <a:solidFill>
                  <a:srgbClr val="00623A"/>
                </a:solidFill>
                <a:latin typeface="Arial"/>
              </a:rPr>
              <a:t>pubblica</a:t>
            </a:r>
            <a:r>
              <a:rPr lang="it-IT" sz="2450" b="0" strike="noStrike" spc="-12" dirty="0">
                <a:solidFill>
                  <a:srgbClr val="00623A"/>
                </a:solidFill>
                <a:latin typeface="Arial"/>
              </a:rPr>
              <a:t> amministrazione;</a:t>
            </a:r>
            <a:endParaRPr lang="it-IT" sz="2450" b="0" strike="noStrike" spc="-1" dirty="0">
              <a:latin typeface="Arial"/>
            </a:endParaRPr>
          </a:p>
          <a:p>
            <a:pPr marL="219600" indent="-207360">
              <a:lnSpc>
                <a:spcPct val="100000"/>
              </a:lnSpc>
            </a:pPr>
            <a:endParaRPr lang="it-IT" sz="2450" b="0" strike="noStrike" spc="-1" dirty="0">
              <a:latin typeface="Arial"/>
            </a:endParaRPr>
          </a:p>
          <a:p>
            <a:pPr marL="219600" indent="-207360">
              <a:lnSpc>
                <a:spcPct val="101000"/>
              </a:lnSpc>
            </a:pPr>
            <a:r>
              <a:rPr lang="it-IT" sz="2450" b="1" strike="noStrike" spc="-1" dirty="0">
                <a:solidFill>
                  <a:srgbClr val="00623A"/>
                </a:solidFill>
                <a:latin typeface="Lufga"/>
              </a:rPr>
              <a:t>→</a:t>
            </a:r>
            <a:r>
              <a:rPr lang="it-IT" sz="2450" b="0" strike="noStrike" spc="-1" dirty="0">
                <a:solidFill>
                  <a:srgbClr val="00623A"/>
                </a:solidFill>
                <a:latin typeface="Arial"/>
              </a:rPr>
              <a:t>in</a:t>
            </a:r>
            <a:r>
              <a:rPr lang="it-IT" sz="2450" b="0" strike="noStrike" spc="-15" dirty="0">
                <a:solidFill>
                  <a:srgbClr val="00623A"/>
                </a:solidFill>
                <a:latin typeface="Arial"/>
              </a:rPr>
              <a:t> </a:t>
            </a:r>
            <a:r>
              <a:rPr lang="it-IT" sz="2450" b="0" strike="noStrike" spc="-1" dirty="0">
                <a:solidFill>
                  <a:srgbClr val="00623A"/>
                </a:solidFill>
                <a:latin typeface="Arial"/>
              </a:rPr>
              <a:t>secondo</a:t>
            </a:r>
            <a:r>
              <a:rPr lang="it-IT" sz="2450" b="0" strike="noStrike" spc="-7" dirty="0">
                <a:solidFill>
                  <a:srgbClr val="00623A"/>
                </a:solidFill>
                <a:latin typeface="Arial"/>
              </a:rPr>
              <a:t> </a:t>
            </a:r>
            <a:r>
              <a:rPr lang="it-IT" sz="2450" b="0" strike="noStrike" spc="-1" dirty="0">
                <a:solidFill>
                  <a:srgbClr val="00623A"/>
                </a:solidFill>
                <a:latin typeface="Arial"/>
              </a:rPr>
              <a:t>luogo,</a:t>
            </a:r>
            <a:r>
              <a:rPr lang="it-IT" sz="2450" b="0" strike="noStrike" spc="-7" dirty="0">
                <a:solidFill>
                  <a:srgbClr val="00623A"/>
                </a:solidFill>
                <a:latin typeface="Arial"/>
              </a:rPr>
              <a:t> </a:t>
            </a:r>
            <a:r>
              <a:rPr lang="it-IT" sz="2450" b="0" strike="noStrike" spc="-1" dirty="0">
                <a:solidFill>
                  <a:srgbClr val="00623A"/>
                </a:solidFill>
                <a:latin typeface="Arial"/>
              </a:rPr>
              <a:t>la</a:t>
            </a:r>
            <a:r>
              <a:rPr lang="it-IT" sz="2450" b="0" strike="noStrike" spc="-7" dirty="0">
                <a:solidFill>
                  <a:srgbClr val="00623A"/>
                </a:solidFill>
                <a:latin typeface="Arial"/>
              </a:rPr>
              <a:t> </a:t>
            </a:r>
            <a:r>
              <a:rPr lang="it-IT" sz="2450" b="0" strike="noStrike" spc="-1" dirty="0">
                <a:solidFill>
                  <a:srgbClr val="00623A"/>
                </a:solidFill>
                <a:latin typeface="Arial"/>
              </a:rPr>
              <a:t>Corte</a:t>
            </a:r>
            <a:r>
              <a:rPr lang="it-IT" sz="2450" b="0" strike="noStrike" spc="-7" dirty="0">
                <a:solidFill>
                  <a:srgbClr val="00623A"/>
                </a:solidFill>
                <a:latin typeface="Arial"/>
              </a:rPr>
              <a:t> </a:t>
            </a:r>
            <a:r>
              <a:rPr lang="it-IT" sz="2450" b="0" strike="noStrike" spc="-1" dirty="0">
                <a:solidFill>
                  <a:srgbClr val="00623A"/>
                </a:solidFill>
                <a:latin typeface="Arial"/>
              </a:rPr>
              <a:t>di</a:t>
            </a:r>
            <a:r>
              <a:rPr lang="it-IT" sz="2450" b="0" strike="noStrike" spc="-7" dirty="0">
                <a:solidFill>
                  <a:srgbClr val="00623A"/>
                </a:solidFill>
                <a:latin typeface="Arial"/>
              </a:rPr>
              <a:t> </a:t>
            </a:r>
            <a:r>
              <a:rPr lang="it-IT" sz="2450" b="0" strike="noStrike" spc="-1" dirty="0">
                <a:solidFill>
                  <a:srgbClr val="00623A"/>
                </a:solidFill>
                <a:latin typeface="Arial"/>
              </a:rPr>
              <a:t>Cassazione</a:t>
            </a:r>
            <a:r>
              <a:rPr lang="it-IT" sz="2450" b="0" strike="noStrike" spc="-7" dirty="0">
                <a:solidFill>
                  <a:srgbClr val="00623A"/>
                </a:solidFill>
                <a:latin typeface="Arial"/>
              </a:rPr>
              <a:t> </a:t>
            </a:r>
            <a:r>
              <a:rPr lang="it-IT" sz="2450" b="0" strike="noStrike" spc="-1" dirty="0">
                <a:solidFill>
                  <a:srgbClr val="00623A"/>
                </a:solidFill>
                <a:latin typeface="Arial"/>
              </a:rPr>
              <a:t>afferma</a:t>
            </a:r>
            <a:r>
              <a:rPr lang="it-IT" sz="2450" b="0" strike="noStrike" spc="-7" dirty="0">
                <a:solidFill>
                  <a:srgbClr val="00623A"/>
                </a:solidFill>
                <a:latin typeface="Arial"/>
              </a:rPr>
              <a:t> </a:t>
            </a:r>
            <a:r>
              <a:rPr lang="it-IT" sz="2450" b="0" strike="noStrike" spc="-1" dirty="0">
                <a:solidFill>
                  <a:srgbClr val="00623A"/>
                </a:solidFill>
                <a:latin typeface="Arial"/>
              </a:rPr>
              <a:t>che</a:t>
            </a:r>
            <a:r>
              <a:rPr lang="it-IT" sz="2450" b="0" strike="noStrike" spc="-7" dirty="0">
                <a:solidFill>
                  <a:srgbClr val="00623A"/>
                </a:solidFill>
                <a:latin typeface="Arial"/>
              </a:rPr>
              <a:t> </a:t>
            </a:r>
            <a:r>
              <a:rPr lang="it-IT" sz="2450" b="0" strike="noStrike" spc="-1" dirty="0">
                <a:solidFill>
                  <a:srgbClr val="00623A"/>
                </a:solidFill>
                <a:latin typeface="Arial"/>
              </a:rPr>
              <a:t>a</a:t>
            </a:r>
            <a:r>
              <a:rPr lang="it-IT" sz="2450" b="0" strike="noStrike" spc="-7" dirty="0">
                <a:solidFill>
                  <a:srgbClr val="00623A"/>
                </a:solidFill>
                <a:latin typeface="Arial"/>
              </a:rPr>
              <a:t> </a:t>
            </a:r>
            <a:r>
              <a:rPr lang="it-IT" sz="2450" b="0" strike="noStrike" spc="-1" dirty="0">
                <a:solidFill>
                  <a:srgbClr val="00623A"/>
                </a:solidFill>
                <a:latin typeface="Arial"/>
              </a:rPr>
              <a:t>seguito</a:t>
            </a:r>
            <a:r>
              <a:rPr lang="it-IT" sz="2450" b="0" strike="noStrike" spc="-7" dirty="0">
                <a:solidFill>
                  <a:srgbClr val="00623A"/>
                </a:solidFill>
                <a:latin typeface="Arial"/>
              </a:rPr>
              <a:t> </a:t>
            </a:r>
            <a:r>
              <a:rPr lang="it-IT" sz="2450" b="0" strike="noStrike" spc="-1" dirty="0">
                <a:solidFill>
                  <a:srgbClr val="00623A"/>
                </a:solidFill>
                <a:latin typeface="Arial"/>
              </a:rPr>
              <a:t>della</a:t>
            </a:r>
            <a:r>
              <a:rPr lang="it-IT" sz="2450" b="0" strike="noStrike" spc="-7" dirty="0">
                <a:solidFill>
                  <a:srgbClr val="00623A"/>
                </a:solidFill>
                <a:latin typeface="Arial"/>
              </a:rPr>
              <a:t> </a:t>
            </a:r>
            <a:r>
              <a:rPr lang="it-IT" sz="2450" b="0" strike="noStrike" spc="-1" dirty="0">
                <a:solidFill>
                  <a:srgbClr val="00623A"/>
                </a:solidFill>
                <a:latin typeface="Arial"/>
              </a:rPr>
              <a:t>contrattualizzazione</a:t>
            </a:r>
            <a:r>
              <a:rPr lang="it-IT" sz="2450" b="0" strike="noStrike" spc="-7" dirty="0">
                <a:solidFill>
                  <a:srgbClr val="00623A"/>
                </a:solidFill>
                <a:latin typeface="Arial"/>
              </a:rPr>
              <a:t> </a:t>
            </a:r>
            <a:r>
              <a:rPr lang="it-IT" sz="2450" b="0" strike="noStrike" spc="-1" dirty="0">
                <a:solidFill>
                  <a:srgbClr val="00623A"/>
                </a:solidFill>
                <a:latin typeface="Arial"/>
              </a:rPr>
              <a:t>del</a:t>
            </a:r>
            <a:r>
              <a:rPr lang="it-IT" sz="2450" b="0" strike="noStrike" spc="-7" dirty="0">
                <a:solidFill>
                  <a:srgbClr val="00623A"/>
                </a:solidFill>
                <a:latin typeface="Arial"/>
              </a:rPr>
              <a:t> </a:t>
            </a:r>
            <a:r>
              <a:rPr lang="it-IT" sz="2450" b="0" strike="noStrike" spc="-1" dirty="0">
                <a:solidFill>
                  <a:srgbClr val="00623A"/>
                </a:solidFill>
                <a:latin typeface="Arial"/>
              </a:rPr>
              <a:t>rapporto</a:t>
            </a:r>
            <a:r>
              <a:rPr lang="it-IT" sz="2450" b="0" strike="noStrike" spc="-7" dirty="0">
                <a:solidFill>
                  <a:srgbClr val="00623A"/>
                </a:solidFill>
                <a:latin typeface="Arial"/>
              </a:rPr>
              <a:t> </a:t>
            </a:r>
            <a:r>
              <a:rPr lang="it-IT" sz="2450" b="0" strike="noStrike" spc="-1" dirty="0">
                <a:solidFill>
                  <a:srgbClr val="00623A"/>
                </a:solidFill>
                <a:latin typeface="Arial"/>
              </a:rPr>
              <a:t>di</a:t>
            </a:r>
            <a:r>
              <a:rPr lang="it-IT" sz="2450" b="0" strike="noStrike" spc="-7" dirty="0">
                <a:solidFill>
                  <a:srgbClr val="00623A"/>
                </a:solidFill>
                <a:latin typeface="Arial"/>
              </a:rPr>
              <a:t> </a:t>
            </a:r>
            <a:r>
              <a:rPr lang="it-IT" sz="2450" b="0" strike="noStrike" spc="-12" dirty="0">
                <a:solidFill>
                  <a:srgbClr val="00623A"/>
                </a:solidFill>
                <a:latin typeface="Arial"/>
              </a:rPr>
              <a:t>lavoro,</a:t>
            </a:r>
            <a:r>
              <a:rPr lang="it-IT" sz="2450" b="0" strike="noStrike" spc="608" dirty="0">
                <a:solidFill>
                  <a:srgbClr val="00623A"/>
                </a:solidFill>
                <a:latin typeface="Arial"/>
              </a:rPr>
              <a:t> </a:t>
            </a:r>
            <a:r>
              <a:rPr lang="it-IT" sz="2450" b="0" strike="noStrike" spc="-1" dirty="0">
                <a:solidFill>
                  <a:srgbClr val="00623A"/>
                </a:solidFill>
                <a:latin typeface="Arial"/>
              </a:rPr>
              <a:t>il</a:t>
            </a:r>
            <a:r>
              <a:rPr lang="it-IT" sz="2450" b="0" strike="noStrike" spc="-21" dirty="0">
                <a:solidFill>
                  <a:srgbClr val="00623A"/>
                </a:solidFill>
                <a:latin typeface="Arial"/>
              </a:rPr>
              <a:t> </a:t>
            </a:r>
            <a:r>
              <a:rPr lang="it-IT" sz="2450" b="0" strike="noStrike" spc="-1" dirty="0">
                <a:solidFill>
                  <a:srgbClr val="00623A"/>
                </a:solidFill>
                <a:latin typeface="Arial"/>
              </a:rPr>
              <a:t>sistema</a:t>
            </a:r>
            <a:r>
              <a:rPr lang="it-IT" sz="2450" b="0" strike="noStrike" spc="-12" dirty="0">
                <a:solidFill>
                  <a:srgbClr val="00623A"/>
                </a:solidFill>
                <a:latin typeface="Arial"/>
              </a:rPr>
              <a:t> </a:t>
            </a:r>
            <a:r>
              <a:rPr lang="it-IT" sz="2450" b="0" strike="noStrike" spc="-1" dirty="0">
                <a:solidFill>
                  <a:srgbClr val="00623A"/>
                </a:solidFill>
                <a:latin typeface="Arial"/>
              </a:rPr>
              <a:t>di</a:t>
            </a:r>
            <a:r>
              <a:rPr lang="it-IT" sz="2450" b="0" strike="noStrike" spc="-7" dirty="0">
                <a:solidFill>
                  <a:srgbClr val="00623A"/>
                </a:solidFill>
                <a:latin typeface="Arial"/>
              </a:rPr>
              <a:t> </a:t>
            </a:r>
            <a:r>
              <a:rPr lang="it-IT" sz="2450" b="0" strike="noStrike" spc="-1" dirty="0">
                <a:solidFill>
                  <a:srgbClr val="00623A"/>
                </a:solidFill>
                <a:latin typeface="Arial"/>
              </a:rPr>
              <a:t>relazioni</a:t>
            </a:r>
            <a:r>
              <a:rPr lang="it-IT" sz="2450" b="0" strike="noStrike" spc="-12" dirty="0">
                <a:solidFill>
                  <a:srgbClr val="00623A"/>
                </a:solidFill>
                <a:latin typeface="Arial"/>
              </a:rPr>
              <a:t> </a:t>
            </a:r>
            <a:r>
              <a:rPr lang="it-IT" sz="2450" b="0" strike="noStrike" spc="-1" dirty="0">
                <a:solidFill>
                  <a:srgbClr val="00623A"/>
                </a:solidFill>
                <a:latin typeface="Arial"/>
              </a:rPr>
              <a:t>sindacali</a:t>
            </a:r>
            <a:r>
              <a:rPr lang="it-IT" sz="2450" b="0" strike="noStrike" spc="-7" dirty="0">
                <a:solidFill>
                  <a:srgbClr val="00623A"/>
                </a:solidFill>
                <a:latin typeface="Arial"/>
              </a:rPr>
              <a:t> </a:t>
            </a:r>
            <a:r>
              <a:rPr lang="it-IT" sz="2450" b="0" strike="noStrike" spc="-1" dirty="0">
                <a:solidFill>
                  <a:srgbClr val="00623A"/>
                </a:solidFill>
                <a:latin typeface="Arial"/>
              </a:rPr>
              <a:t>si</a:t>
            </a:r>
            <a:r>
              <a:rPr lang="it-IT" sz="2450" b="0" strike="noStrike" spc="-12" dirty="0">
                <a:solidFill>
                  <a:srgbClr val="00623A"/>
                </a:solidFill>
                <a:latin typeface="Arial"/>
              </a:rPr>
              <a:t> </a:t>
            </a:r>
            <a:r>
              <a:rPr lang="it-IT" sz="2450" b="0" strike="noStrike" spc="-1" dirty="0">
                <a:solidFill>
                  <a:srgbClr val="00623A"/>
                </a:solidFill>
                <a:latin typeface="Arial"/>
              </a:rPr>
              <a:t>basa</a:t>
            </a:r>
            <a:r>
              <a:rPr lang="it-IT" sz="2450" b="0" strike="noStrike" spc="-7" dirty="0">
                <a:solidFill>
                  <a:srgbClr val="00623A"/>
                </a:solidFill>
                <a:latin typeface="Arial"/>
              </a:rPr>
              <a:t> </a:t>
            </a:r>
            <a:r>
              <a:rPr lang="it-IT" sz="2450" b="0" strike="noStrike" spc="-1" dirty="0">
                <a:solidFill>
                  <a:srgbClr val="00623A"/>
                </a:solidFill>
                <a:latin typeface="Arial"/>
              </a:rPr>
              <a:t>sul</a:t>
            </a:r>
            <a:r>
              <a:rPr lang="it-IT" sz="2450" b="0" strike="noStrike" spc="-12" dirty="0">
                <a:solidFill>
                  <a:srgbClr val="00623A"/>
                </a:solidFill>
                <a:latin typeface="Arial"/>
              </a:rPr>
              <a:t> </a:t>
            </a:r>
            <a:r>
              <a:rPr lang="it-IT" sz="2450" b="0" strike="noStrike" spc="-1" dirty="0">
                <a:solidFill>
                  <a:srgbClr val="00623A"/>
                </a:solidFill>
                <a:latin typeface="Arial"/>
              </a:rPr>
              <a:t>principio</a:t>
            </a:r>
            <a:r>
              <a:rPr lang="it-IT" sz="2450" b="0" strike="noStrike" spc="-12" dirty="0">
                <a:solidFill>
                  <a:srgbClr val="00623A"/>
                </a:solidFill>
                <a:latin typeface="Arial"/>
              </a:rPr>
              <a:t> </a:t>
            </a:r>
            <a:r>
              <a:rPr lang="it-IT" sz="2450" b="0" strike="noStrike" spc="-1" dirty="0">
                <a:solidFill>
                  <a:srgbClr val="00623A"/>
                </a:solidFill>
                <a:latin typeface="Arial"/>
              </a:rPr>
              <a:t>dell’autonomia</a:t>
            </a:r>
            <a:r>
              <a:rPr lang="it-IT" sz="2450" b="0" strike="noStrike" spc="-7" dirty="0">
                <a:solidFill>
                  <a:srgbClr val="00623A"/>
                </a:solidFill>
                <a:latin typeface="Arial"/>
              </a:rPr>
              <a:t> </a:t>
            </a:r>
            <a:r>
              <a:rPr lang="it-IT" sz="2450" b="0" strike="noStrike" spc="-1" dirty="0">
                <a:solidFill>
                  <a:srgbClr val="00623A"/>
                </a:solidFill>
                <a:latin typeface="Arial"/>
              </a:rPr>
              <a:t>della</a:t>
            </a:r>
            <a:r>
              <a:rPr lang="it-IT" sz="2450" b="0" strike="noStrike" spc="-12" dirty="0">
                <a:solidFill>
                  <a:srgbClr val="00623A"/>
                </a:solidFill>
                <a:latin typeface="Arial"/>
              </a:rPr>
              <a:t> </a:t>
            </a:r>
            <a:r>
              <a:rPr lang="it-IT" sz="2450" b="0" strike="noStrike" spc="-1" dirty="0">
                <a:solidFill>
                  <a:srgbClr val="00623A"/>
                </a:solidFill>
                <a:latin typeface="Arial"/>
              </a:rPr>
              <a:t>rappresentanza</a:t>
            </a:r>
            <a:r>
              <a:rPr lang="it-IT" sz="2450" b="0" strike="noStrike" spc="-7" dirty="0">
                <a:solidFill>
                  <a:srgbClr val="00623A"/>
                </a:solidFill>
                <a:latin typeface="Arial"/>
              </a:rPr>
              <a:t> </a:t>
            </a:r>
            <a:r>
              <a:rPr lang="it-IT" sz="2450" b="0" strike="noStrike" spc="-1" dirty="0">
                <a:solidFill>
                  <a:srgbClr val="00623A"/>
                </a:solidFill>
                <a:latin typeface="Arial"/>
              </a:rPr>
              <a:t>dei</a:t>
            </a:r>
            <a:r>
              <a:rPr lang="it-IT" sz="2450" b="0" strike="noStrike" spc="-12" dirty="0">
                <a:solidFill>
                  <a:srgbClr val="00623A"/>
                </a:solidFill>
                <a:latin typeface="Arial"/>
              </a:rPr>
              <a:t> </a:t>
            </a:r>
            <a:r>
              <a:rPr lang="it-IT" sz="2450" b="0" strike="noStrike" spc="-1" dirty="0">
                <a:solidFill>
                  <a:srgbClr val="00623A"/>
                </a:solidFill>
                <a:latin typeface="Arial"/>
              </a:rPr>
              <a:t>lavoratori</a:t>
            </a:r>
            <a:r>
              <a:rPr lang="it-IT" sz="2450" b="0" strike="noStrike" spc="-7" dirty="0">
                <a:solidFill>
                  <a:srgbClr val="00623A"/>
                </a:solidFill>
                <a:latin typeface="Arial"/>
              </a:rPr>
              <a:t> </a:t>
            </a:r>
            <a:r>
              <a:rPr lang="it-IT" sz="2450" b="0" strike="noStrike" spc="-1" dirty="0">
                <a:solidFill>
                  <a:srgbClr val="00623A"/>
                </a:solidFill>
                <a:latin typeface="Arial"/>
              </a:rPr>
              <a:t>e</a:t>
            </a:r>
            <a:r>
              <a:rPr lang="it-IT" sz="2450" b="0" strike="noStrike" spc="-12" dirty="0">
                <a:solidFill>
                  <a:srgbClr val="00623A"/>
                </a:solidFill>
                <a:latin typeface="Arial"/>
              </a:rPr>
              <a:t> </a:t>
            </a:r>
            <a:r>
              <a:rPr lang="it-IT" sz="2450" b="0" strike="noStrike" spc="-1" dirty="0">
                <a:solidFill>
                  <a:srgbClr val="00623A"/>
                </a:solidFill>
                <a:latin typeface="Arial"/>
              </a:rPr>
              <a:t>su</a:t>
            </a:r>
            <a:r>
              <a:rPr lang="it-IT" sz="2450" b="0" strike="noStrike" spc="-7" dirty="0">
                <a:solidFill>
                  <a:srgbClr val="00623A"/>
                </a:solidFill>
                <a:latin typeface="Arial"/>
              </a:rPr>
              <a:t> </a:t>
            </a:r>
            <a:r>
              <a:rPr lang="it-IT" sz="2450" b="0" strike="noStrike" spc="-12" dirty="0">
                <a:solidFill>
                  <a:srgbClr val="00623A"/>
                </a:solidFill>
                <a:latin typeface="Arial"/>
              </a:rPr>
              <a:t>quello </a:t>
            </a:r>
            <a:r>
              <a:rPr lang="it-IT" sz="2450" b="0" strike="noStrike" spc="-1" dirty="0">
                <a:solidFill>
                  <a:srgbClr val="00623A"/>
                </a:solidFill>
                <a:latin typeface="Arial"/>
              </a:rPr>
              <a:t>del</a:t>
            </a:r>
            <a:r>
              <a:rPr lang="it-IT" sz="2450" b="0" strike="noStrike" spc="-15" dirty="0">
                <a:solidFill>
                  <a:srgbClr val="00623A"/>
                </a:solidFill>
                <a:latin typeface="Arial"/>
              </a:rPr>
              <a:t> </a:t>
            </a:r>
            <a:r>
              <a:rPr lang="it-IT" sz="2450" b="0" strike="noStrike" spc="-1" dirty="0">
                <a:solidFill>
                  <a:srgbClr val="00623A"/>
                </a:solidFill>
                <a:latin typeface="Arial"/>
              </a:rPr>
              <a:t>contrasto</a:t>
            </a:r>
            <a:r>
              <a:rPr lang="it-IT" sz="2450" b="0" strike="noStrike" spc="-7" dirty="0">
                <a:solidFill>
                  <a:srgbClr val="00623A"/>
                </a:solidFill>
                <a:latin typeface="Arial"/>
              </a:rPr>
              <a:t> </a:t>
            </a:r>
            <a:r>
              <a:rPr lang="it-IT" sz="2450" b="0" strike="noStrike" spc="-1" dirty="0">
                <a:solidFill>
                  <a:srgbClr val="00623A"/>
                </a:solidFill>
                <a:latin typeface="Arial"/>
              </a:rPr>
              <a:t>di interessi</a:t>
            </a:r>
            <a:r>
              <a:rPr lang="it-IT" sz="2450" b="0" strike="noStrike" spc="-7" dirty="0">
                <a:solidFill>
                  <a:srgbClr val="00623A"/>
                </a:solidFill>
                <a:latin typeface="Arial"/>
              </a:rPr>
              <a:t> </a:t>
            </a:r>
            <a:r>
              <a:rPr lang="it-IT" sz="2450" b="0" strike="noStrike" spc="-1" dirty="0">
                <a:solidFill>
                  <a:srgbClr val="00623A"/>
                </a:solidFill>
                <a:latin typeface="Arial"/>
              </a:rPr>
              <a:t>tra i</a:t>
            </a:r>
            <a:r>
              <a:rPr lang="it-IT" sz="2450" b="0" strike="noStrike" spc="-7" dirty="0">
                <a:solidFill>
                  <a:srgbClr val="00623A"/>
                </a:solidFill>
                <a:latin typeface="Arial"/>
              </a:rPr>
              <a:t> </a:t>
            </a:r>
            <a:r>
              <a:rPr lang="it-IT" sz="2450" b="0" strike="noStrike" spc="-1" dirty="0">
                <a:solidFill>
                  <a:srgbClr val="00623A"/>
                </a:solidFill>
                <a:latin typeface="Arial"/>
              </a:rPr>
              <a:t>soggetti</a:t>
            </a:r>
            <a:r>
              <a:rPr lang="it-IT" sz="2450" b="0" strike="noStrike" spc="-7" dirty="0">
                <a:solidFill>
                  <a:srgbClr val="00623A"/>
                </a:solidFill>
                <a:latin typeface="Arial"/>
              </a:rPr>
              <a:t> </a:t>
            </a:r>
            <a:r>
              <a:rPr lang="it-IT" sz="2450" b="0" strike="noStrike" spc="-1" dirty="0">
                <a:solidFill>
                  <a:srgbClr val="00623A"/>
                </a:solidFill>
                <a:latin typeface="Arial"/>
              </a:rPr>
              <a:t>sindacali e</a:t>
            </a:r>
            <a:r>
              <a:rPr lang="it-IT" sz="2450" b="0" strike="noStrike" spc="-7" dirty="0">
                <a:solidFill>
                  <a:srgbClr val="00623A"/>
                </a:solidFill>
                <a:latin typeface="Arial"/>
              </a:rPr>
              <a:t> </a:t>
            </a:r>
            <a:r>
              <a:rPr lang="it-IT" sz="2450" b="0" strike="noStrike" spc="-1" dirty="0">
                <a:solidFill>
                  <a:srgbClr val="00623A"/>
                </a:solidFill>
                <a:latin typeface="Arial"/>
              </a:rPr>
              <a:t>quelli </a:t>
            </a:r>
            <a:r>
              <a:rPr lang="it-IT" sz="2450" b="0" strike="noStrike" spc="-12" dirty="0">
                <a:solidFill>
                  <a:srgbClr val="00623A"/>
                </a:solidFill>
                <a:latin typeface="Arial"/>
              </a:rPr>
              <a:t>datoriali;</a:t>
            </a:r>
            <a:endParaRPr lang="it-IT" sz="2450" b="0" strike="noStrike" spc="-1" dirty="0">
              <a:latin typeface="Arial"/>
            </a:endParaRPr>
          </a:p>
          <a:p>
            <a:pPr marL="219600" indent="-207360">
              <a:lnSpc>
                <a:spcPct val="100000"/>
              </a:lnSpc>
              <a:spcBef>
                <a:spcPts val="6"/>
              </a:spcBef>
            </a:pPr>
            <a:endParaRPr lang="it-IT" sz="2450" b="0" strike="noStrike" spc="-1" dirty="0">
              <a:latin typeface="Arial"/>
            </a:endParaRPr>
          </a:p>
          <a:p>
            <a:pPr marL="219600" indent="-207360">
              <a:lnSpc>
                <a:spcPct val="101000"/>
              </a:lnSpc>
            </a:pPr>
            <a:r>
              <a:rPr lang="it-IT" sz="2450" b="1" strike="noStrike" spc="-1" dirty="0">
                <a:solidFill>
                  <a:srgbClr val="00623A"/>
                </a:solidFill>
                <a:latin typeface="Lufga"/>
              </a:rPr>
              <a:t>→</a:t>
            </a:r>
            <a:r>
              <a:rPr lang="it-IT" sz="2450" b="0" strike="noStrike" spc="-1" dirty="0">
                <a:solidFill>
                  <a:srgbClr val="00623A"/>
                </a:solidFill>
                <a:latin typeface="Arial"/>
              </a:rPr>
              <a:t>da</a:t>
            </a:r>
            <a:r>
              <a:rPr lang="it-IT" sz="2450" b="0" strike="noStrike" spc="-12" dirty="0">
                <a:solidFill>
                  <a:srgbClr val="00623A"/>
                </a:solidFill>
                <a:latin typeface="Arial"/>
              </a:rPr>
              <a:t> </a:t>
            </a:r>
            <a:r>
              <a:rPr lang="it-IT" sz="2450" b="0" strike="noStrike" spc="-1" dirty="0">
                <a:solidFill>
                  <a:srgbClr val="00623A"/>
                </a:solidFill>
                <a:latin typeface="Arial"/>
              </a:rPr>
              <a:t>queste</a:t>
            </a:r>
            <a:r>
              <a:rPr lang="it-IT" sz="2450" b="0" strike="noStrike" spc="-12" dirty="0">
                <a:solidFill>
                  <a:srgbClr val="00623A"/>
                </a:solidFill>
                <a:latin typeface="Arial"/>
              </a:rPr>
              <a:t> </a:t>
            </a:r>
            <a:r>
              <a:rPr lang="it-IT" sz="2450" b="0" strike="noStrike" spc="-1" dirty="0">
                <a:solidFill>
                  <a:srgbClr val="00623A"/>
                </a:solidFill>
                <a:latin typeface="Arial"/>
              </a:rPr>
              <a:t>due</a:t>
            </a:r>
            <a:r>
              <a:rPr lang="it-IT" sz="2450" b="0" strike="noStrike" spc="-7" dirty="0">
                <a:solidFill>
                  <a:srgbClr val="00623A"/>
                </a:solidFill>
                <a:latin typeface="Arial"/>
              </a:rPr>
              <a:t> </a:t>
            </a:r>
            <a:r>
              <a:rPr lang="it-IT" sz="2450" b="0" strike="noStrike" spc="-1" dirty="0">
                <a:solidFill>
                  <a:srgbClr val="00623A"/>
                </a:solidFill>
                <a:latin typeface="Arial"/>
              </a:rPr>
              <a:t>premesse</a:t>
            </a:r>
            <a:r>
              <a:rPr lang="it-IT" sz="2450" b="0" strike="noStrike" spc="-12" dirty="0">
                <a:solidFill>
                  <a:srgbClr val="00623A"/>
                </a:solidFill>
                <a:latin typeface="Arial"/>
              </a:rPr>
              <a:t> </a:t>
            </a:r>
            <a:r>
              <a:rPr lang="it-IT" sz="2450" b="0" strike="noStrike" spc="-1" dirty="0">
                <a:solidFill>
                  <a:srgbClr val="00623A"/>
                </a:solidFill>
                <a:latin typeface="Arial"/>
              </a:rPr>
              <a:t>la</a:t>
            </a:r>
            <a:r>
              <a:rPr lang="it-IT" sz="2450" b="0" strike="noStrike" spc="-12" dirty="0">
                <a:solidFill>
                  <a:srgbClr val="00623A"/>
                </a:solidFill>
                <a:latin typeface="Arial"/>
              </a:rPr>
              <a:t> </a:t>
            </a:r>
            <a:r>
              <a:rPr lang="it-IT" sz="2450" b="0" strike="noStrike" spc="-1" dirty="0">
                <a:solidFill>
                  <a:srgbClr val="00623A"/>
                </a:solidFill>
                <a:latin typeface="Arial"/>
              </a:rPr>
              <a:t>Corte</a:t>
            </a:r>
            <a:r>
              <a:rPr lang="it-IT" sz="2450" b="0" strike="noStrike" spc="-7" dirty="0">
                <a:solidFill>
                  <a:srgbClr val="00623A"/>
                </a:solidFill>
                <a:latin typeface="Arial"/>
              </a:rPr>
              <a:t> </a:t>
            </a:r>
            <a:r>
              <a:rPr lang="it-IT" sz="2450" b="0" strike="noStrike" spc="-1" dirty="0">
                <a:solidFill>
                  <a:srgbClr val="00623A"/>
                </a:solidFill>
                <a:latin typeface="Arial"/>
              </a:rPr>
              <a:t>di</a:t>
            </a:r>
            <a:r>
              <a:rPr lang="it-IT" sz="2450" b="0" strike="noStrike" spc="-12" dirty="0">
                <a:solidFill>
                  <a:srgbClr val="00623A"/>
                </a:solidFill>
                <a:latin typeface="Arial"/>
              </a:rPr>
              <a:t> </a:t>
            </a:r>
            <a:r>
              <a:rPr lang="it-IT" sz="2450" b="0" strike="noStrike" spc="-1" dirty="0">
                <a:solidFill>
                  <a:srgbClr val="00623A"/>
                </a:solidFill>
                <a:latin typeface="Arial"/>
              </a:rPr>
              <a:t>Cassazione</a:t>
            </a:r>
            <a:r>
              <a:rPr lang="it-IT" sz="2450" b="0" strike="noStrike" spc="-7" dirty="0">
                <a:solidFill>
                  <a:srgbClr val="00623A"/>
                </a:solidFill>
                <a:latin typeface="Arial"/>
              </a:rPr>
              <a:t> </a:t>
            </a:r>
            <a:r>
              <a:rPr lang="it-IT" sz="2450" b="0" strike="noStrike" spc="-1" dirty="0">
                <a:solidFill>
                  <a:srgbClr val="00623A"/>
                </a:solidFill>
                <a:latin typeface="Arial"/>
              </a:rPr>
              <a:t>fa</a:t>
            </a:r>
            <a:r>
              <a:rPr lang="it-IT" sz="2450" b="0" strike="noStrike" spc="-12" dirty="0">
                <a:solidFill>
                  <a:srgbClr val="00623A"/>
                </a:solidFill>
                <a:latin typeface="Arial"/>
              </a:rPr>
              <a:t> </a:t>
            </a:r>
            <a:r>
              <a:rPr lang="it-IT" sz="2450" b="0" strike="noStrike" spc="-1" dirty="0">
                <a:solidFill>
                  <a:srgbClr val="00623A"/>
                </a:solidFill>
                <a:latin typeface="Arial"/>
              </a:rPr>
              <a:t>derivare</a:t>
            </a:r>
            <a:r>
              <a:rPr lang="it-IT" sz="2450" b="0" strike="noStrike" spc="-12" dirty="0">
                <a:solidFill>
                  <a:srgbClr val="00623A"/>
                </a:solidFill>
                <a:latin typeface="Arial"/>
              </a:rPr>
              <a:t> </a:t>
            </a:r>
            <a:r>
              <a:rPr lang="it-IT" sz="2450" b="0" strike="noStrike" spc="-1" dirty="0">
                <a:solidFill>
                  <a:srgbClr val="00623A"/>
                </a:solidFill>
                <a:latin typeface="Arial"/>
              </a:rPr>
              <a:t>che</a:t>
            </a:r>
            <a:r>
              <a:rPr lang="it-IT" sz="2450" b="0" strike="noStrike" spc="-7" dirty="0">
                <a:solidFill>
                  <a:srgbClr val="00623A"/>
                </a:solidFill>
                <a:latin typeface="Arial"/>
              </a:rPr>
              <a:t> </a:t>
            </a:r>
            <a:r>
              <a:rPr lang="it-IT" sz="2450" b="0" strike="noStrike" spc="-1" dirty="0">
                <a:solidFill>
                  <a:srgbClr val="00623A"/>
                </a:solidFill>
                <a:latin typeface="Arial"/>
              </a:rPr>
              <a:t>il</a:t>
            </a:r>
            <a:r>
              <a:rPr lang="it-IT" sz="2450" b="0" strike="noStrike" spc="-12" dirty="0">
                <a:solidFill>
                  <a:srgbClr val="00623A"/>
                </a:solidFill>
                <a:latin typeface="Arial"/>
              </a:rPr>
              <a:t> </a:t>
            </a:r>
            <a:r>
              <a:rPr lang="it-IT" sz="2450" b="0" strike="noStrike" spc="-1" dirty="0">
                <a:solidFill>
                  <a:srgbClr val="00623A"/>
                </a:solidFill>
                <a:latin typeface="Arial"/>
              </a:rPr>
              <a:t>soggetto</a:t>
            </a:r>
            <a:r>
              <a:rPr lang="it-IT" sz="2450" b="0" strike="noStrike" spc="-12" dirty="0">
                <a:solidFill>
                  <a:srgbClr val="00623A"/>
                </a:solidFill>
                <a:latin typeface="Arial"/>
              </a:rPr>
              <a:t> </a:t>
            </a:r>
            <a:r>
              <a:rPr lang="it-IT" sz="2450" b="0" strike="noStrike" spc="-1" dirty="0">
                <a:solidFill>
                  <a:srgbClr val="00623A"/>
                </a:solidFill>
                <a:latin typeface="Arial"/>
              </a:rPr>
              <a:t>sindacale</a:t>
            </a:r>
            <a:r>
              <a:rPr lang="it-IT" sz="2450" b="0" strike="noStrike" spc="-7" dirty="0">
                <a:solidFill>
                  <a:srgbClr val="00623A"/>
                </a:solidFill>
                <a:latin typeface="Arial"/>
              </a:rPr>
              <a:t> </a:t>
            </a:r>
            <a:r>
              <a:rPr lang="it-IT" sz="2450" b="0" strike="noStrike" spc="-1" dirty="0">
                <a:solidFill>
                  <a:srgbClr val="00623A"/>
                </a:solidFill>
                <a:latin typeface="Arial"/>
              </a:rPr>
              <a:t>non</a:t>
            </a:r>
            <a:r>
              <a:rPr lang="it-IT" sz="2450" b="0" strike="noStrike" spc="-12" dirty="0">
                <a:solidFill>
                  <a:srgbClr val="00623A"/>
                </a:solidFill>
                <a:latin typeface="Arial"/>
              </a:rPr>
              <a:t> </a:t>
            </a:r>
            <a:r>
              <a:rPr lang="it-IT" sz="2450" b="0" strike="noStrike" spc="-1" dirty="0">
                <a:solidFill>
                  <a:srgbClr val="00623A"/>
                </a:solidFill>
                <a:latin typeface="Arial"/>
              </a:rPr>
              <a:t>persegua</a:t>
            </a:r>
            <a:r>
              <a:rPr lang="it-IT" sz="2450" b="0" strike="noStrike" spc="-7" dirty="0">
                <a:solidFill>
                  <a:srgbClr val="00623A"/>
                </a:solidFill>
                <a:latin typeface="Arial"/>
              </a:rPr>
              <a:t> </a:t>
            </a:r>
            <a:r>
              <a:rPr lang="it-IT" sz="2450" b="0" strike="noStrike" spc="-12" dirty="0">
                <a:solidFill>
                  <a:srgbClr val="00623A"/>
                </a:solidFill>
                <a:latin typeface="Arial"/>
              </a:rPr>
              <a:t>direttamente </a:t>
            </a:r>
            <a:r>
              <a:rPr lang="it-IT" sz="2450" b="0" strike="noStrike" spc="-1" dirty="0">
                <a:solidFill>
                  <a:srgbClr val="00623A"/>
                </a:solidFill>
                <a:latin typeface="Arial"/>
              </a:rPr>
              <a:t>interessi</a:t>
            </a:r>
            <a:r>
              <a:rPr lang="it-IT" sz="2450" b="0" strike="noStrike" spc="-32" dirty="0">
                <a:solidFill>
                  <a:srgbClr val="00623A"/>
                </a:solidFill>
                <a:latin typeface="Arial"/>
              </a:rPr>
              <a:t> </a:t>
            </a:r>
            <a:r>
              <a:rPr lang="it-IT" sz="2450" b="0" strike="noStrike" spc="-1" dirty="0">
                <a:solidFill>
                  <a:srgbClr val="00623A"/>
                </a:solidFill>
                <a:latin typeface="Arial"/>
              </a:rPr>
              <a:t>e</a:t>
            </a:r>
            <a:r>
              <a:rPr lang="it-IT" sz="2450" b="0" strike="noStrike" spc="-15" dirty="0">
                <a:solidFill>
                  <a:srgbClr val="00623A"/>
                </a:solidFill>
                <a:latin typeface="Arial"/>
              </a:rPr>
              <a:t> </a:t>
            </a:r>
            <a:r>
              <a:rPr lang="it-IT" sz="2450" b="0" strike="noStrike" spc="-1" dirty="0">
                <a:solidFill>
                  <a:srgbClr val="00623A"/>
                </a:solidFill>
                <a:latin typeface="Arial"/>
              </a:rPr>
              <a:t>fini</a:t>
            </a:r>
            <a:r>
              <a:rPr lang="it-IT" sz="2450" b="0" strike="noStrike" spc="-15" dirty="0">
                <a:solidFill>
                  <a:srgbClr val="00623A"/>
                </a:solidFill>
                <a:latin typeface="Arial"/>
              </a:rPr>
              <a:t> </a:t>
            </a:r>
            <a:r>
              <a:rPr lang="it-IT" sz="2450" b="0" strike="noStrike" spc="-1" dirty="0">
                <a:solidFill>
                  <a:srgbClr val="00623A"/>
                </a:solidFill>
                <a:latin typeface="Arial"/>
              </a:rPr>
              <a:t>della</a:t>
            </a:r>
            <a:r>
              <a:rPr lang="it-IT" sz="2450" b="0" strike="noStrike" spc="-21" dirty="0">
                <a:solidFill>
                  <a:srgbClr val="00623A"/>
                </a:solidFill>
                <a:latin typeface="Arial"/>
              </a:rPr>
              <a:t> </a:t>
            </a:r>
            <a:r>
              <a:rPr lang="it-IT" sz="2450" b="0" strike="noStrike" spc="-1" dirty="0">
                <a:solidFill>
                  <a:srgbClr val="00623A"/>
                </a:solidFill>
                <a:latin typeface="Arial"/>
              </a:rPr>
              <a:t>pubblica</a:t>
            </a:r>
            <a:r>
              <a:rPr lang="it-IT" sz="2450" b="0" strike="noStrike" spc="-15" dirty="0">
                <a:solidFill>
                  <a:srgbClr val="00623A"/>
                </a:solidFill>
                <a:latin typeface="Arial"/>
              </a:rPr>
              <a:t> </a:t>
            </a:r>
            <a:r>
              <a:rPr lang="it-IT" sz="2450" b="0" strike="noStrike" spc="-1" dirty="0">
                <a:solidFill>
                  <a:srgbClr val="00623A"/>
                </a:solidFill>
                <a:latin typeface="Arial"/>
              </a:rPr>
              <a:t>amministrazione</a:t>
            </a:r>
            <a:r>
              <a:rPr lang="it-IT" sz="2450" b="0" strike="noStrike" spc="-15" dirty="0">
                <a:solidFill>
                  <a:srgbClr val="00623A"/>
                </a:solidFill>
                <a:latin typeface="Arial"/>
              </a:rPr>
              <a:t> </a:t>
            </a:r>
            <a:r>
              <a:rPr lang="it-IT" sz="2450" b="0" strike="noStrike" spc="-1" dirty="0">
                <a:solidFill>
                  <a:srgbClr val="00623A"/>
                </a:solidFill>
                <a:latin typeface="Arial"/>
              </a:rPr>
              <a:t>e</a:t>
            </a:r>
            <a:r>
              <a:rPr lang="it-IT" sz="2450" b="0" strike="noStrike" spc="-15" dirty="0">
                <a:solidFill>
                  <a:srgbClr val="00623A"/>
                </a:solidFill>
                <a:latin typeface="Arial"/>
              </a:rPr>
              <a:t> </a:t>
            </a:r>
            <a:r>
              <a:rPr lang="it-IT" sz="2450" b="0" strike="noStrike" spc="-1" dirty="0">
                <a:solidFill>
                  <a:srgbClr val="00623A"/>
                </a:solidFill>
                <a:latin typeface="Arial"/>
              </a:rPr>
              <a:t>quindi</a:t>
            </a:r>
            <a:r>
              <a:rPr lang="it-IT" sz="2450" b="0" strike="noStrike" spc="-21" dirty="0">
                <a:solidFill>
                  <a:srgbClr val="00623A"/>
                </a:solidFill>
                <a:latin typeface="Arial"/>
              </a:rPr>
              <a:t> </a:t>
            </a:r>
            <a:r>
              <a:rPr lang="it-IT" sz="2450" b="0" strike="noStrike" spc="-1" dirty="0">
                <a:solidFill>
                  <a:srgbClr val="00623A"/>
                </a:solidFill>
                <a:latin typeface="Arial"/>
              </a:rPr>
              <a:t>la</a:t>
            </a:r>
            <a:r>
              <a:rPr lang="it-IT" sz="2450" b="0" strike="noStrike" spc="-15" dirty="0">
                <a:solidFill>
                  <a:srgbClr val="00623A"/>
                </a:solidFill>
                <a:latin typeface="Arial"/>
              </a:rPr>
              <a:t> </a:t>
            </a:r>
            <a:r>
              <a:rPr lang="it-IT" sz="2450" b="0" strike="noStrike" spc="-1" dirty="0">
                <a:solidFill>
                  <a:srgbClr val="00623A"/>
                </a:solidFill>
                <a:latin typeface="Arial"/>
              </a:rPr>
              <a:t>sua</a:t>
            </a:r>
            <a:r>
              <a:rPr lang="it-IT" sz="2450" b="0" strike="noStrike" spc="-15" dirty="0">
                <a:solidFill>
                  <a:srgbClr val="00623A"/>
                </a:solidFill>
                <a:latin typeface="Arial"/>
              </a:rPr>
              <a:t> </a:t>
            </a:r>
            <a:r>
              <a:rPr lang="it-IT" sz="2450" b="0" strike="noStrike" spc="-1" dirty="0">
                <a:solidFill>
                  <a:srgbClr val="00623A"/>
                </a:solidFill>
                <a:latin typeface="Arial"/>
              </a:rPr>
              <a:t>posizione</a:t>
            </a:r>
            <a:r>
              <a:rPr lang="it-IT" sz="2450" b="0" strike="noStrike" spc="-15" dirty="0">
                <a:solidFill>
                  <a:srgbClr val="00623A"/>
                </a:solidFill>
                <a:latin typeface="Arial"/>
              </a:rPr>
              <a:t> </a:t>
            </a:r>
            <a:r>
              <a:rPr lang="it-IT" sz="2450" b="0" strike="noStrike" spc="-1" dirty="0">
                <a:solidFill>
                  <a:srgbClr val="00623A"/>
                </a:solidFill>
                <a:latin typeface="Arial"/>
              </a:rPr>
              <a:t>non</a:t>
            </a:r>
            <a:r>
              <a:rPr lang="it-IT" sz="2450" b="0" strike="noStrike" spc="-21" dirty="0">
                <a:solidFill>
                  <a:srgbClr val="00623A"/>
                </a:solidFill>
                <a:latin typeface="Arial"/>
              </a:rPr>
              <a:t> </a:t>
            </a:r>
            <a:r>
              <a:rPr lang="it-IT" sz="2450" b="0" strike="noStrike" spc="-1" dirty="0">
                <a:solidFill>
                  <a:srgbClr val="00623A"/>
                </a:solidFill>
                <a:latin typeface="Arial"/>
              </a:rPr>
              <a:t>possa</a:t>
            </a:r>
            <a:r>
              <a:rPr lang="it-IT" sz="2450" b="0" strike="noStrike" spc="-15" dirty="0">
                <a:solidFill>
                  <a:srgbClr val="00623A"/>
                </a:solidFill>
                <a:latin typeface="Arial"/>
              </a:rPr>
              <a:t> </a:t>
            </a:r>
            <a:r>
              <a:rPr lang="it-IT" sz="2450" b="0" strike="noStrike" spc="-1" dirty="0">
                <a:solidFill>
                  <a:srgbClr val="00623A"/>
                </a:solidFill>
                <a:latin typeface="Arial"/>
              </a:rPr>
              <a:t>rientrare</a:t>
            </a:r>
            <a:r>
              <a:rPr lang="it-IT" sz="2450" b="0" strike="noStrike" spc="-15" dirty="0">
                <a:solidFill>
                  <a:srgbClr val="00623A"/>
                </a:solidFill>
                <a:latin typeface="Arial"/>
              </a:rPr>
              <a:t> </a:t>
            </a:r>
            <a:r>
              <a:rPr lang="it-IT" sz="2450" b="0" strike="noStrike" spc="-1" dirty="0">
                <a:solidFill>
                  <a:srgbClr val="00623A"/>
                </a:solidFill>
                <a:latin typeface="Arial"/>
              </a:rPr>
              <a:t>nell’ipotesi</a:t>
            </a:r>
            <a:r>
              <a:rPr lang="it-IT" sz="2450" b="0" strike="noStrike" spc="-15" dirty="0">
                <a:solidFill>
                  <a:srgbClr val="00623A"/>
                </a:solidFill>
                <a:latin typeface="Arial"/>
              </a:rPr>
              <a:t> </a:t>
            </a:r>
            <a:r>
              <a:rPr lang="it-IT" sz="2450" b="0" strike="noStrike" spc="-12" dirty="0">
                <a:solidFill>
                  <a:srgbClr val="00623A"/>
                </a:solidFill>
                <a:latin typeface="Arial"/>
              </a:rPr>
              <a:t>descritta </a:t>
            </a:r>
            <a:r>
              <a:rPr lang="it-IT" sz="2450" b="0" strike="noStrike" spc="-1" dirty="0">
                <a:solidFill>
                  <a:srgbClr val="00623A"/>
                </a:solidFill>
                <a:latin typeface="Arial"/>
              </a:rPr>
              <a:t>alla</a:t>
            </a:r>
            <a:r>
              <a:rPr lang="it-IT" sz="2450" b="0" strike="noStrike" spc="-26" dirty="0">
                <a:solidFill>
                  <a:srgbClr val="00623A"/>
                </a:solidFill>
                <a:latin typeface="Arial"/>
              </a:rPr>
              <a:t> </a:t>
            </a:r>
            <a:r>
              <a:rPr lang="it-IT" sz="2450" b="0" strike="noStrike" spc="-1" dirty="0">
                <a:solidFill>
                  <a:srgbClr val="00623A"/>
                </a:solidFill>
                <a:latin typeface="Arial"/>
              </a:rPr>
              <a:t>precedente</a:t>
            </a:r>
            <a:r>
              <a:rPr lang="it-IT" sz="2450" b="0" strike="noStrike" spc="-15" dirty="0">
                <a:solidFill>
                  <a:srgbClr val="00623A"/>
                </a:solidFill>
                <a:latin typeface="Arial"/>
              </a:rPr>
              <a:t> </a:t>
            </a:r>
            <a:r>
              <a:rPr lang="it-IT" sz="2450" b="0" strike="noStrike" spc="-1" dirty="0">
                <a:solidFill>
                  <a:srgbClr val="00623A"/>
                </a:solidFill>
                <a:latin typeface="Arial"/>
              </a:rPr>
              <a:t>lettera</a:t>
            </a:r>
            <a:r>
              <a:rPr lang="it-IT" sz="2450" b="0" strike="noStrike" spc="-12" dirty="0">
                <a:solidFill>
                  <a:srgbClr val="00623A"/>
                </a:solidFill>
                <a:latin typeface="Arial"/>
              </a:rPr>
              <a:t> </a:t>
            </a:r>
            <a:r>
              <a:rPr lang="it-IT" sz="2450" b="0" strike="noStrike" spc="-1" dirty="0">
                <a:solidFill>
                  <a:srgbClr val="00623A"/>
                </a:solidFill>
                <a:latin typeface="Arial"/>
              </a:rPr>
              <a:t>a)</a:t>
            </a:r>
            <a:r>
              <a:rPr lang="it-IT" sz="2450" b="0" strike="noStrike" spc="-15" dirty="0">
                <a:solidFill>
                  <a:srgbClr val="00623A"/>
                </a:solidFill>
                <a:latin typeface="Arial"/>
              </a:rPr>
              <a:t> </a:t>
            </a:r>
            <a:r>
              <a:rPr lang="it-IT" sz="2450" b="0" strike="noStrike" spc="-1" dirty="0">
                <a:solidFill>
                  <a:srgbClr val="00623A"/>
                </a:solidFill>
                <a:latin typeface="Arial"/>
              </a:rPr>
              <a:t>e</a:t>
            </a:r>
            <a:r>
              <a:rPr lang="it-IT" sz="2450" b="0" strike="noStrike" spc="-12" dirty="0">
                <a:solidFill>
                  <a:srgbClr val="00623A"/>
                </a:solidFill>
                <a:latin typeface="Arial"/>
              </a:rPr>
              <a:t> </a:t>
            </a:r>
            <a:r>
              <a:rPr lang="it-IT" sz="2450" b="0" strike="noStrike" spc="-1" dirty="0">
                <a:solidFill>
                  <a:srgbClr val="00623A"/>
                </a:solidFill>
                <a:latin typeface="Arial"/>
              </a:rPr>
              <a:t>vada,</a:t>
            </a:r>
            <a:r>
              <a:rPr lang="it-IT" sz="2450" b="0" strike="noStrike" spc="-15" dirty="0">
                <a:solidFill>
                  <a:srgbClr val="00623A"/>
                </a:solidFill>
                <a:latin typeface="Arial"/>
              </a:rPr>
              <a:t> </a:t>
            </a:r>
            <a:r>
              <a:rPr lang="it-IT" sz="2450" b="0" strike="noStrike" spc="-1" dirty="0">
                <a:solidFill>
                  <a:srgbClr val="00623A"/>
                </a:solidFill>
                <a:latin typeface="Arial"/>
              </a:rPr>
              <a:t>di</a:t>
            </a:r>
            <a:r>
              <a:rPr lang="it-IT" sz="2450" b="0" strike="noStrike" spc="-12" dirty="0">
                <a:solidFill>
                  <a:srgbClr val="00623A"/>
                </a:solidFill>
                <a:latin typeface="Arial"/>
              </a:rPr>
              <a:t> </a:t>
            </a:r>
            <a:r>
              <a:rPr lang="it-IT" sz="2450" b="0" strike="noStrike" spc="-1" dirty="0">
                <a:solidFill>
                  <a:srgbClr val="00623A"/>
                </a:solidFill>
                <a:latin typeface="Arial"/>
              </a:rPr>
              <a:t>conseguenza</a:t>
            </a:r>
            <a:r>
              <a:rPr lang="it-IT" sz="2450" b="0" strike="noStrike" spc="-15" dirty="0">
                <a:solidFill>
                  <a:srgbClr val="00623A"/>
                </a:solidFill>
                <a:latin typeface="Arial"/>
              </a:rPr>
              <a:t> </a:t>
            </a:r>
            <a:r>
              <a:rPr lang="it-IT" sz="2450" b="0" strike="noStrike" spc="-1" dirty="0">
                <a:solidFill>
                  <a:srgbClr val="00623A"/>
                </a:solidFill>
                <a:latin typeface="Arial"/>
              </a:rPr>
              <a:t>anche</a:t>
            </a:r>
            <a:r>
              <a:rPr lang="it-IT" sz="2450" b="0" strike="noStrike" spc="-12" dirty="0">
                <a:solidFill>
                  <a:srgbClr val="00623A"/>
                </a:solidFill>
                <a:latin typeface="Arial"/>
              </a:rPr>
              <a:t> </a:t>
            </a:r>
            <a:r>
              <a:rPr lang="it-IT" sz="2450" b="0" strike="noStrike" spc="-1" dirty="0">
                <a:solidFill>
                  <a:srgbClr val="00623A"/>
                </a:solidFill>
                <a:latin typeface="Arial"/>
              </a:rPr>
              <a:t>esclusa</a:t>
            </a:r>
            <a:r>
              <a:rPr lang="it-IT" sz="2450" b="0" strike="noStrike" spc="-15" dirty="0">
                <a:solidFill>
                  <a:srgbClr val="00623A"/>
                </a:solidFill>
                <a:latin typeface="Arial"/>
              </a:rPr>
              <a:t> </a:t>
            </a:r>
            <a:r>
              <a:rPr lang="it-IT" sz="2450" b="0" strike="noStrike" spc="-1" dirty="0">
                <a:solidFill>
                  <a:srgbClr val="00623A"/>
                </a:solidFill>
                <a:latin typeface="Arial"/>
              </a:rPr>
              <a:t>la</a:t>
            </a:r>
            <a:r>
              <a:rPr lang="it-IT" sz="2450" b="0" strike="noStrike" spc="-12" dirty="0">
                <a:solidFill>
                  <a:srgbClr val="00623A"/>
                </a:solidFill>
                <a:latin typeface="Arial"/>
              </a:rPr>
              <a:t> </a:t>
            </a:r>
            <a:r>
              <a:rPr lang="it-IT" sz="2450" b="0" strike="noStrike" spc="-1" dirty="0">
                <a:solidFill>
                  <a:srgbClr val="00623A"/>
                </a:solidFill>
                <a:latin typeface="Arial"/>
              </a:rPr>
              <a:t>competenza</a:t>
            </a:r>
            <a:r>
              <a:rPr lang="it-IT" sz="2450" b="0" strike="noStrike" spc="-15" dirty="0">
                <a:solidFill>
                  <a:srgbClr val="00623A"/>
                </a:solidFill>
                <a:latin typeface="Arial"/>
              </a:rPr>
              <a:t> </a:t>
            </a:r>
            <a:r>
              <a:rPr lang="it-IT" sz="2450" b="0" strike="noStrike" spc="-1" dirty="0">
                <a:solidFill>
                  <a:srgbClr val="00623A"/>
                </a:solidFill>
                <a:latin typeface="Arial"/>
              </a:rPr>
              <a:t>giurisdizionale</a:t>
            </a:r>
            <a:r>
              <a:rPr lang="it-IT" sz="2450" b="0" strike="noStrike" spc="-12" dirty="0">
                <a:solidFill>
                  <a:srgbClr val="00623A"/>
                </a:solidFill>
                <a:latin typeface="Arial"/>
              </a:rPr>
              <a:t> </a:t>
            </a:r>
            <a:r>
              <a:rPr lang="it-IT" sz="2450" b="0" strike="noStrike" spc="-1" dirty="0">
                <a:solidFill>
                  <a:srgbClr val="00623A"/>
                </a:solidFill>
                <a:latin typeface="Arial"/>
              </a:rPr>
              <a:t>della</a:t>
            </a:r>
            <a:r>
              <a:rPr lang="it-IT" sz="2450" b="0" strike="noStrike" spc="-15" dirty="0">
                <a:solidFill>
                  <a:srgbClr val="00623A"/>
                </a:solidFill>
                <a:latin typeface="Arial"/>
              </a:rPr>
              <a:t> </a:t>
            </a:r>
            <a:r>
              <a:rPr lang="it-IT" sz="2450" b="0" strike="noStrike" spc="-1" dirty="0">
                <a:solidFill>
                  <a:srgbClr val="00623A"/>
                </a:solidFill>
                <a:latin typeface="Arial"/>
              </a:rPr>
              <a:t>Corte</a:t>
            </a:r>
            <a:r>
              <a:rPr lang="it-IT" sz="2450" b="0" strike="noStrike" spc="-12" dirty="0">
                <a:solidFill>
                  <a:srgbClr val="00623A"/>
                </a:solidFill>
                <a:latin typeface="Arial"/>
              </a:rPr>
              <a:t> </a:t>
            </a:r>
            <a:r>
              <a:rPr lang="it-IT" sz="2450" b="0" strike="noStrike" spc="-26" dirty="0">
                <a:solidFill>
                  <a:srgbClr val="00623A"/>
                </a:solidFill>
                <a:latin typeface="Arial"/>
              </a:rPr>
              <a:t>dei </a:t>
            </a:r>
            <a:r>
              <a:rPr lang="it-IT" sz="2450" b="0" strike="noStrike" spc="-12" dirty="0">
                <a:solidFill>
                  <a:srgbClr val="00623A"/>
                </a:solidFill>
                <a:latin typeface="Arial"/>
              </a:rPr>
              <a:t>conti;</a:t>
            </a:r>
            <a:endParaRPr lang="it-IT" sz="2450" b="0" strike="noStrike" spc="-1" dirty="0">
              <a:latin typeface="Arial"/>
            </a:endParaRPr>
          </a:p>
          <a:p>
            <a:pPr marL="219600" indent="-207360">
              <a:lnSpc>
                <a:spcPct val="100000"/>
              </a:lnSpc>
              <a:spcBef>
                <a:spcPts val="6"/>
              </a:spcBef>
            </a:pPr>
            <a:endParaRPr lang="it-IT" sz="2450" b="0" strike="noStrike" spc="-1" dirty="0">
              <a:latin typeface="Arial"/>
            </a:endParaRPr>
          </a:p>
          <a:p>
            <a:pPr marL="219600" indent="-207360">
              <a:lnSpc>
                <a:spcPct val="101000"/>
              </a:lnSpc>
            </a:pPr>
            <a:r>
              <a:rPr lang="it-IT" sz="2450" b="1" strike="noStrike" spc="-1" dirty="0">
                <a:solidFill>
                  <a:srgbClr val="00623A"/>
                </a:solidFill>
                <a:latin typeface="Lufga"/>
              </a:rPr>
              <a:t>→</a:t>
            </a:r>
            <a:r>
              <a:rPr lang="it-IT" sz="2450" b="0" strike="noStrike" spc="-1" dirty="0">
                <a:solidFill>
                  <a:srgbClr val="00623A"/>
                </a:solidFill>
                <a:latin typeface="Arial"/>
              </a:rPr>
              <a:t>la</a:t>
            </a:r>
            <a:r>
              <a:rPr lang="it-IT" sz="2450" b="0" strike="noStrike" spc="-15" dirty="0">
                <a:solidFill>
                  <a:srgbClr val="00623A"/>
                </a:solidFill>
                <a:latin typeface="Arial"/>
              </a:rPr>
              <a:t> </a:t>
            </a:r>
            <a:r>
              <a:rPr lang="it-IT" sz="2450" b="0" strike="noStrike" spc="-1" dirty="0">
                <a:solidFill>
                  <a:srgbClr val="00623A"/>
                </a:solidFill>
                <a:latin typeface="Arial"/>
              </a:rPr>
              <a:t>Corte di</a:t>
            </a:r>
            <a:r>
              <a:rPr lang="it-IT" sz="2450" b="0" strike="noStrike" spc="-7" dirty="0">
                <a:solidFill>
                  <a:srgbClr val="00623A"/>
                </a:solidFill>
                <a:latin typeface="Arial"/>
              </a:rPr>
              <a:t> </a:t>
            </a:r>
            <a:r>
              <a:rPr lang="it-IT" sz="2450" b="0" strike="noStrike" spc="-1" dirty="0">
                <a:solidFill>
                  <a:srgbClr val="00623A"/>
                </a:solidFill>
                <a:latin typeface="Arial"/>
              </a:rPr>
              <a:t>cassazione rafforza</a:t>
            </a:r>
            <a:r>
              <a:rPr lang="it-IT" sz="2450" b="0" strike="noStrike" spc="-7" dirty="0">
                <a:solidFill>
                  <a:srgbClr val="00623A"/>
                </a:solidFill>
                <a:latin typeface="Arial"/>
              </a:rPr>
              <a:t> </a:t>
            </a:r>
            <a:r>
              <a:rPr lang="it-IT" sz="2450" b="0" strike="noStrike" spc="-1" dirty="0">
                <a:solidFill>
                  <a:srgbClr val="00623A"/>
                </a:solidFill>
                <a:latin typeface="Arial"/>
              </a:rPr>
              <a:t>il suo</a:t>
            </a:r>
            <a:r>
              <a:rPr lang="it-IT" sz="2450" b="0" strike="noStrike" spc="-7" dirty="0">
                <a:solidFill>
                  <a:srgbClr val="00623A"/>
                </a:solidFill>
                <a:latin typeface="Arial"/>
              </a:rPr>
              <a:t> </a:t>
            </a:r>
            <a:r>
              <a:rPr lang="it-IT" sz="2450" b="0" strike="noStrike" spc="-1" dirty="0">
                <a:solidFill>
                  <a:srgbClr val="00623A"/>
                </a:solidFill>
                <a:latin typeface="Arial"/>
              </a:rPr>
              <a:t>ragionamento ricordando</a:t>
            </a:r>
            <a:r>
              <a:rPr lang="it-IT" sz="2450" b="0" strike="noStrike" spc="-7" dirty="0">
                <a:solidFill>
                  <a:srgbClr val="00623A"/>
                </a:solidFill>
                <a:latin typeface="Arial"/>
              </a:rPr>
              <a:t> </a:t>
            </a:r>
            <a:r>
              <a:rPr lang="it-IT" sz="2450" b="0" strike="noStrike" spc="-1" dirty="0">
                <a:solidFill>
                  <a:srgbClr val="00623A"/>
                </a:solidFill>
                <a:latin typeface="Arial"/>
              </a:rPr>
              <a:t>che è</a:t>
            </a:r>
            <a:r>
              <a:rPr lang="it-IT" sz="2450" b="0" strike="noStrike" spc="-7" dirty="0">
                <a:solidFill>
                  <a:srgbClr val="00623A"/>
                </a:solidFill>
                <a:latin typeface="Arial"/>
              </a:rPr>
              <a:t> </a:t>
            </a:r>
            <a:r>
              <a:rPr lang="it-IT" sz="2450" b="0" strike="noStrike" spc="-1" dirty="0">
                <a:solidFill>
                  <a:srgbClr val="00623A"/>
                </a:solidFill>
                <a:latin typeface="Arial"/>
              </a:rPr>
              <a:t>la stessa</a:t>
            </a:r>
            <a:r>
              <a:rPr lang="it-IT" sz="2450" b="0" strike="noStrike" spc="-7" dirty="0">
                <a:solidFill>
                  <a:srgbClr val="00623A"/>
                </a:solidFill>
                <a:latin typeface="Arial"/>
              </a:rPr>
              <a:t> </a:t>
            </a:r>
            <a:r>
              <a:rPr lang="it-IT" sz="2450" b="0" strike="noStrike" spc="-1" dirty="0">
                <a:solidFill>
                  <a:srgbClr val="00623A"/>
                </a:solidFill>
                <a:latin typeface="Arial"/>
              </a:rPr>
              <a:t>legge che</a:t>
            </a:r>
            <a:r>
              <a:rPr lang="it-IT" sz="2450" b="0" strike="noStrike" spc="-7" dirty="0">
                <a:solidFill>
                  <a:srgbClr val="00623A"/>
                </a:solidFill>
                <a:latin typeface="Arial"/>
              </a:rPr>
              <a:t> </a:t>
            </a:r>
            <a:r>
              <a:rPr lang="it-IT" sz="2450" b="0" strike="noStrike" spc="-1" dirty="0">
                <a:solidFill>
                  <a:srgbClr val="00623A"/>
                </a:solidFill>
                <a:latin typeface="Arial"/>
              </a:rPr>
              <a:t>all’art. 40, </a:t>
            </a:r>
            <a:r>
              <a:rPr lang="it-IT" sz="2450" b="0" strike="noStrike" spc="-12" dirty="0">
                <a:solidFill>
                  <a:srgbClr val="00623A"/>
                </a:solidFill>
                <a:latin typeface="Arial"/>
              </a:rPr>
              <a:t>comma </a:t>
            </a:r>
            <a:r>
              <a:rPr lang="it-IT" sz="2450" b="0" strike="noStrike" spc="-1" dirty="0">
                <a:solidFill>
                  <a:srgbClr val="00623A"/>
                </a:solidFill>
                <a:latin typeface="Arial"/>
              </a:rPr>
              <a:t>3quinquies</a:t>
            </a:r>
            <a:r>
              <a:rPr lang="it-IT" sz="2450" b="0" strike="noStrike" spc="-26" dirty="0">
                <a:solidFill>
                  <a:srgbClr val="00623A"/>
                </a:solidFill>
                <a:latin typeface="Arial"/>
              </a:rPr>
              <a:t> </a:t>
            </a:r>
            <a:r>
              <a:rPr lang="it-IT" sz="2450" b="0" strike="noStrike" spc="-1" dirty="0">
                <a:solidFill>
                  <a:srgbClr val="00623A"/>
                </a:solidFill>
                <a:latin typeface="Arial"/>
              </a:rPr>
              <a:t>del</a:t>
            </a:r>
            <a:r>
              <a:rPr lang="it-IT" sz="2450" b="0" strike="noStrike" spc="-21" dirty="0">
                <a:solidFill>
                  <a:srgbClr val="00623A"/>
                </a:solidFill>
                <a:latin typeface="Arial"/>
              </a:rPr>
              <a:t> </a:t>
            </a:r>
            <a:r>
              <a:rPr lang="it-IT" sz="2450" b="0" strike="noStrike" spc="-1" dirty="0" err="1">
                <a:solidFill>
                  <a:srgbClr val="00623A"/>
                </a:solidFill>
                <a:latin typeface="Arial"/>
              </a:rPr>
              <a:t>dlgs</a:t>
            </a:r>
            <a:r>
              <a:rPr lang="it-IT" sz="2450" b="0" strike="noStrike" spc="-1" dirty="0">
                <a:solidFill>
                  <a:srgbClr val="00623A"/>
                </a:solidFill>
                <a:latin typeface="Arial"/>
              </a:rPr>
              <a:t>.</a:t>
            </a:r>
            <a:r>
              <a:rPr lang="it-IT" sz="2450" b="0" strike="noStrike" spc="-21" dirty="0">
                <a:solidFill>
                  <a:srgbClr val="00623A"/>
                </a:solidFill>
                <a:latin typeface="Arial"/>
              </a:rPr>
              <a:t> </a:t>
            </a:r>
            <a:r>
              <a:rPr lang="it-IT" sz="2450" b="0" strike="noStrike" spc="-1" dirty="0">
                <a:solidFill>
                  <a:srgbClr val="00623A"/>
                </a:solidFill>
                <a:latin typeface="Arial"/>
              </a:rPr>
              <a:t>165/2001</a:t>
            </a:r>
            <a:r>
              <a:rPr lang="it-IT" sz="2450" b="0" strike="noStrike" spc="-21" dirty="0">
                <a:solidFill>
                  <a:srgbClr val="00623A"/>
                </a:solidFill>
                <a:latin typeface="Arial"/>
              </a:rPr>
              <a:t> </a:t>
            </a:r>
            <a:r>
              <a:rPr lang="it-IT" sz="2450" b="0" strike="noStrike" spc="-1" dirty="0">
                <a:solidFill>
                  <a:srgbClr val="00623A"/>
                </a:solidFill>
                <a:latin typeface="Arial"/>
              </a:rPr>
              <a:t>afferma</a:t>
            </a:r>
            <a:r>
              <a:rPr lang="it-IT" sz="2450" b="0" strike="noStrike" spc="-21" dirty="0">
                <a:solidFill>
                  <a:srgbClr val="00623A"/>
                </a:solidFill>
                <a:latin typeface="Arial"/>
              </a:rPr>
              <a:t> </a:t>
            </a:r>
            <a:r>
              <a:rPr lang="it-IT" sz="2450" b="0" strike="noStrike" spc="-1" dirty="0">
                <a:solidFill>
                  <a:srgbClr val="00623A"/>
                </a:solidFill>
                <a:latin typeface="Arial"/>
              </a:rPr>
              <a:t>che</a:t>
            </a:r>
            <a:r>
              <a:rPr lang="it-IT" sz="2450" b="0" strike="noStrike" spc="-21" dirty="0">
                <a:solidFill>
                  <a:srgbClr val="00623A"/>
                </a:solidFill>
                <a:latin typeface="Arial"/>
              </a:rPr>
              <a:t> </a:t>
            </a:r>
            <a:r>
              <a:rPr lang="it-IT" sz="2450" b="0" strike="noStrike" spc="-1" dirty="0">
                <a:solidFill>
                  <a:srgbClr val="00623A"/>
                </a:solidFill>
                <a:latin typeface="Arial"/>
              </a:rPr>
              <a:t>“le</a:t>
            </a:r>
            <a:r>
              <a:rPr lang="it-IT" sz="2450" b="0" strike="noStrike" spc="-26" dirty="0">
                <a:solidFill>
                  <a:srgbClr val="00623A"/>
                </a:solidFill>
                <a:latin typeface="Arial"/>
              </a:rPr>
              <a:t> </a:t>
            </a:r>
            <a:r>
              <a:rPr lang="it-IT" sz="2450" b="0" strike="noStrike" spc="-1" dirty="0">
                <a:solidFill>
                  <a:srgbClr val="00623A"/>
                </a:solidFill>
                <a:latin typeface="Arial"/>
              </a:rPr>
              <a:t>pubbliche</a:t>
            </a:r>
            <a:r>
              <a:rPr lang="it-IT" sz="2450" b="0" strike="noStrike" spc="-21" dirty="0">
                <a:solidFill>
                  <a:srgbClr val="00623A"/>
                </a:solidFill>
                <a:latin typeface="Arial"/>
              </a:rPr>
              <a:t> </a:t>
            </a:r>
            <a:r>
              <a:rPr lang="it-IT" sz="2450" b="0" strike="noStrike" spc="-1" dirty="0">
                <a:solidFill>
                  <a:srgbClr val="00623A"/>
                </a:solidFill>
                <a:latin typeface="Arial"/>
              </a:rPr>
              <a:t>amministrazioni”</a:t>
            </a:r>
            <a:r>
              <a:rPr lang="it-IT" sz="2450" b="0" strike="noStrike" spc="-21" dirty="0">
                <a:solidFill>
                  <a:srgbClr val="00623A"/>
                </a:solidFill>
                <a:latin typeface="Arial"/>
              </a:rPr>
              <a:t> </a:t>
            </a:r>
            <a:r>
              <a:rPr lang="it-IT" sz="2450" b="0" strike="noStrike" spc="-1" dirty="0">
                <a:solidFill>
                  <a:srgbClr val="00623A"/>
                </a:solidFill>
                <a:latin typeface="Arial"/>
              </a:rPr>
              <a:t>non</a:t>
            </a:r>
            <a:r>
              <a:rPr lang="it-IT" sz="2450" b="0" strike="noStrike" spc="-21" dirty="0">
                <a:solidFill>
                  <a:srgbClr val="00623A"/>
                </a:solidFill>
                <a:latin typeface="Arial"/>
              </a:rPr>
              <a:t> </a:t>
            </a:r>
            <a:r>
              <a:rPr lang="it-IT" sz="2450" b="0" strike="noStrike" spc="-1" dirty="0">
                <a:solidFill>
                  <a:srgbClr val="00623A"/>
                </a:solidFill>
                <a:latin typeface="Arial"/>
              </a:rPr>
              <a:t>possono</a:t>
            </a:r>
            <a:r>
              <a:rPr lang="it-IT" sz="2450" b="0" strike="noStrike" spc="-21" dirty="0">
                <a:solidFill>
                  <a:srgbClr val="00623A"/>
                </a:solidFill>
                <a:latin typeface="Arial"/>
              </a:rPr>
              <a:t> </a:t>
            </a:r>
            <a:r>
              <a:rPr lang="it-IT" sz="2450" b="0" strike="noStrike" spc="-1" dirty="0">
                <a:solidFill>
                  <a:srgbClr val="00623A"/>
                </a:solidFill>
                <a:latin typeface="Arial"/>
              </a:rPr>
              <a:t>sottoscrivere</a:t>
            </a:r>
            <a:r>
              <a:rPr lang="it-IT" sz="2450" b="0" strike="noStrike" spc="-21" dirty="0">
                <a:solidFill>
                  <a:srgbClr val="00623A"/>
                </a:solidFill>
                <a:latin typeface="Arial"/>
              </a:rPr>
              <a:t> </a:t>
            </a:r>
            <a:r>
              <a:rPr lang="it-IT" sz="2450" b="0" strike="noStrike" spc="-12" dirty="0">
                <a:solidFill>
                  <a:srgbClr val="00623A"/>
                </a:solidFill>
                <a:latin typeface="Arial"/>
              </a:rPr>
              <a:t>contratti </a:t>
            </a:r>
            <a:r>
              <a:rPr lang="it-IT" sz="2450" b="0" strike="noStrike" spc="-1" dirty="0">
                <a:solidFill>
                  <a:srgbClr val="00623A"/>
                </a:solidFill>
                <a:latin typeface="Arial"/>
              </a:rPr>
              <a:t>integrativi</a:t>
            </a:r>
            <a:r>
              <a:rPr lang="it-IT" sz="2450" b="0" strike="noStrike" spc="-15" dirty="0">
                <a:solidFill>
                  <a:srgbClr val="00623A"/>
                </a:solidFill>
                <a:latin typeface="Arial"/>
              </a:rPr>
              <a:t> </a:t>
            </a:r>
            <a:r>
              <a:rPr lang="it-IT" sz="2450" b="0" strike="noStrike" spc="-1" dirty="0">
                <a:solidFill>
                  <a:srgbClr val="00623A"/>
                </a:solidFill>
                <a:latin typeface="Arial"/>
              </a:rPr>
              <a:t>in</a:t>
            </a:r>
            <a:r>
              <a:rPr lang="it-IT" sz="2450" b="0" strike="noStrike" spc="-7" dirty="0">
                <a:solidFill>
                  <a:srgbClr val="00623A"/>
                </a:solidFill>
                <a:latin typeface="Arial"/>
              </a:rPr>
              <a:t> </a:t>
            </a:r>
            <a:r>
              <a:rPr lang="it-IT" sz="2450" b="0" strike="noStrike" spc="-1" dirty="0">
                <a:solidFill>
                  <a:srgbClr val="00623A"/>
                </a:solidFill>
                <a:latin typeface="Arial"/>
              </a:rPr>
              <a:t>contrasto</a:t>
            </a:r>
            <a:r>
              <a:rPr lang="it-IT" sz="2450" b="0" strike="noStrike" spc="-7" dirty="0">
                <a:solidFill>
                  <a:srgbClr val="00623A"/>
                </a:solidFill>
                <a:latin typeface="Arial"/>
              </a:rPr>
              <a:t> </a:t>
            </a:r>
            <a:r>
              <a:rPr lang="it-IT" sz="2450" b="0" strike="noStrike" spc="-1" dirty="0">
                <a:solidFill>
                  <a:srgbClr val="00623A"/>
                </a:solidFill>
                <a:latin typeface="Arial"/>
              </a:rPr>
              <a:t>con i</a:t>
            </a:r>
            <a:r>
              <a:rPr lang="it-IT" sz="2450" b="0" strike="noStrike" spc="-7" dirty="0">
                <a:solidFill>
                  <a:srgbClr val="00623A"/>
                </a:solidFill>
                <a:latin typeface="Arial"/>
              </a:rPr>
              <a:t> </a:t>
            </a:r>
            <a:r>
              <a:rPr lang="it-IT" sz="2450" b="0" strike="noStrike" spc="-1" dirty="0">
                <a:solidFill>
                  <a:srgbClr val="00623A"/>
                </a:solidFill>
                <a:latin typeface="Arial"/>
              </a:rPr>
              <a:t>vincoli</a:t>
            </a:r>
            <a:r>
              <a:rPr lang="it-IT" sz="2450" b="0" strike="noStrike" spc="-7" dirty="0">
                <a:solidFill>
                  <a:srgbClr val="00623A"/>
                </a:solidFill>
                <a:latin typeface="Arial"/>
              </a:rPr>
              <a:t> </a:t>
            </a:r>
            <a:r>
              <a:rPr lang="it-IT" sz="2450" b="0" strike="noStrike" spc="-1" dirty="0">
                <a:solidFill>
                  <a:srgbClr val="00623A"/>
                </a:solidFill>
                <a:latin typeface="Arial"/>
              </a:rPr>
              <a:t>normativi</a:t>
            </a:r>
            <a:r>
              <a:rPr lang="it-IT" sz="2450" b="0" strike="noStrike" spc="-7" dirty="0">
                <a:solidFill>
                  <a:srgbClr val="00623A"/>
                </a:solidFill>
                <a:latin typeface="Arial"/>
              </a:rPr>
              <a:t> </a:t>
            </a:r>
            <a:r>
              <a:rPr lang="it-IT" sz="2450" b="0" strike="noStrike" spc="-1" dirty="0">
                <a:solidFill>
                  <a:srgbClr val="00623A"/>
                </a:solidFill>
                <a:latin typeface="Arial"/>
              </a:rPr>
              <a:t>e finanziari.</a:t>
            </a:r>
            <a:r>
              <a:rPr lang="it-IT" sz="2450" b="0" strike="noStrike" spc="-7" dirty="0">
                <a:solidFill>
                  <a:srgbClr val="00623A"/>
                </a:solidFill>
                <a:latin typeface="Arial"/>
              </a:rPr>
              <a:t> </a:t>
            </a:r>
            <a:r>
              <a:rPr lang="it-IT" sz="2450" b="0" strike="noStrike" spc="-1" dirty="0">
                <a:solidFill>
                  <a:srgbClr val="00623A"/>
                </a:solidFill>
                <a:latin typeface="Arial"/>
              </a:rPr>
              <a:t>Dal</a:t>
            </a:r>
            <a:r>
              <a:rPr lang="it-IT" sz="2450" b="0" strike="noStrike" spc="-7" dirty="0">
                <a:solidFill>
                  <a:srgbClr val="00623A"/>
                </a:solidFill>
                <a:latin typeface="Arial"/>
              </a:rPr>
              <a:t> </a:t>
            </a:r>
            <a:r>
              <a:rPr lang="it-IT" sz="2450" b="0" strike="noStrike" spc="-1" dirty="0">
                <a:solidFill>
                  <a:srgbClr val="00623A"/>
                </a:solidFill>
                <a:latin typeface="Arial"/>
              </a:rPr>
              <a:t>ché</a:t>
            </a:r>
            <a:r>
              <a:rPr lang="it-IT" sz="2450" b="0" strike="noStrike" spc="-7" dirty="0">
                <a:solidFill>
                  <a:srgbClr val="00623A"/>
                </a:solidFill>
                <a:latin typeface="Arial"/>
              </a:rPr>
              <a:t> </a:t>
            </a:r>
            <a:r>
              <a:rPr lang="it-IT" sz="2450" b="0" strike="noStrike" spc="-1" dirty="0">
                <a:solidFill>
                  <a:srgbClr val="00623A"/>
                </a:solidFill>
                <a:latin typeface="Arial"/>
              </a:rPr>
              <a:t>si deve</a:t>
            </a:r>
            <a:r>
              <a:rPr lang="it-IT" sz="2450" b="0" strike="noStrike" spc="-7" dirty="0">
                <a:solidFill>
                  <a:srgbClr val="00623A"/>
                </a:solidFill>
                <a:latin typeface="Arial"/>
              </a:rPr>
              <a:t> </a:t>
            </a:r>
            <a:r>
              <a:rPr lang="it-IT" sz="2450" b="0" strike="noStrike" spc="-1" dirty="0">
                <a:solidFill>
                  <a:srgbClr val="00623A"/>
                </a:solidFill>
                <a:latin typeface="Arial"/>
              </a:rPr>
              <a:t>far</a:t>
            </a:r>
            <a:r>
              <a:rPr lang="it-IT" sz="2450" b="0" strike="noStrike" spc="-7" dirty="0">
                <a:solidFill>
                  <a:srgbClr val="00623A"/>
                </a:solidFill>
                <a:latin typeface="Arial"/>
              </a:rPr>
              <a:t> </a:t>
            </a:r>
            <a:r>
              <a:rPr lang="it-IT" sz="2450" b="0" strike="noStrike" spc="-1" dirty="0">
                <a:solidFill>
                  <a:srgbClr val="00623A"/>
                </a:solidFill>
                <a:latin typeface="Arial"/>
              </a:rPr>
              <a:t>derivare</a:t>
            </a:r>
            <a:r>
              <a:rPr lang="it-IT" sz="2450" b="0" strike="noStrike" spc="-7" dirty="0">
                <a:solidFill>
                  <a:srgbClr val="00623A"/>
                </a:solidFill>
                <a:latin typeface="Arial"/>
              </a:rPr>
              <a:t> </a:t>
            </a:r>
            <a:r>
              <a:rPr lang="it-IT" sz="2450" b="0" strike="noStrike" spc="-1" dirty="0">
                <a:solidFill>
                  <a:srgbClr val="00623A"/>
                </a:solidFill>
                <a:latin typeface="Arial"/>
              </a:rPr>
              <a:t>il fatto</a:t>
            </a:r>
            <a:r>
              <a:rPr lang="it-IT" sz="2450" b="0" strike="noStrike" spc="-7" dirty="0">
                <a:solidFill>
                  <a:srgbClr val="00623A"/>
                </a:solidFill>
                <a:latin typeface="Arial"/>
              </a:rPr>
              <a:t> </a:t>
            </a:r>
            <a:r>
              <a:rPr lang="it-IT" sz="2450" b="0" strike="noStrike" spc="-1" dirty="0">
                <a:solidFill>
                  <a:srgbClr val="00623A"/>
                </a:solidFill>
                <a:latin typeface="Arial"/>
              </a:rPr>
              <a:t>che</a:t>
            </a:r>
            <a:r>
              <a:rPr lang="it-IT" sz="2450" b="0" strike="noStrike" spc="-7" dirty="0">
                <a:solidFill>
                  <a:srgbClr val="00623A"/>
                </a:solidFill>
                <a:latin typeface="Arial"/>
              </a:rPr>
              <a:t> </a:t>
            </a:r>
            <a:r>
              <a:rPr lang="it-IT" sz="2450" b="0" strike="noStrike" spc="-1" dirty="0">
                <a:solidFill>
                  <a:srgbClr val="00623A"/>
                </a:solidFill>
                <a:latin typeface="Arial"/>
              </a:rPr>
              <a:t>la </a:t>
            </a:r>
            <a:r>
              <a:rPr lang="it-IT" sz="2450" b="0" strike="noStrike" spc="-12" dirty="0">
                <a:solidFill>
                  <a:srgbClr val="00623A"/>
                </a:solidFill>
                <a:latin typeface="Arial"/>
              </a:rPr>
              <a:t>relativa </a:t>
            </a:r>
            <a:r>
              <a:rPr lang="it-IT" sz="2450" b="0" strike="noStrike" spc="-1" dirty="0">
                <a:solidFill>
                  <a:srgbClr val="00623A"/>
                </a:solidFill>
                <a:latin typeface="Arial"/>
              </a:rPr>
              <a:t>responsabilità</a:t>
            </a:r>
            <a:r>
              <a:rPr lang="it-IT" sz="2450" b="0" strike="noStrike" spc="-12" dirty="0">
                <a:solidFill>
                  <a:srgbClr val="00623A"/>
                </a:solidFill>
                <a:latin typeface="Arial"/>
              </a:rPr>
              <a:t> </a:t>
            </a:r>
            <a:r>
              <a:rPr lang="it-IT" sz="2450" b="0" strike="noStrike" spc="-1" dirty="0">
                <a:solidFill>
                  <a:srgbClr val="00623A"/>
                </a:solidFill>
                <a:latin typeface="Arial"/>
              </a:rPr>
              <a:t>erariale</a:t>
            </a:r>
            <a:r>
              <a:rPr lang="it-IT" sz="2450" b="0" strike="noStrike" spc="-7" dirty="0">
                <a:solidFill>
                  <a:srgbClr val="00623A"/>
                </a:solidFill>
                <a:latin typeface="Arial"/>
              </a:rPr>
              <a:t> </a:t>
            </a:r>
            <a:r>
              <a:rPr lang="it-IT" sz="2450" b="0" strike="noStrike" spc="-1" dirty="0">
                <a:solidFill>
                  <a:srgbClr val="00623A"/>
                </a:solidFill>
                <a:latin typeface="Arial"/>
              </a:rPr>
              <a:t>per</a:t>
            </a:r>
            <a:r>
              <a:rPr lang="it-IT" sz="2450" b="0" strike="noStrike" spc="-7" dirty="0">
                <a:solidFill>
                  <a:srgbClr val="00623A"/>
                </a:solidFill>
                <a:latin typeface="Arial"/>
              </a:rPr>
              <a:t> </a:t>
            </a:r>
            <a:r>
              <a:rPr lang="it-IT" sz="2450" b="0" strike="noStrike" spc="-1" dirty="0">
                <a:solidFill>
                  <a:srgbClr val="00623A"/>
                </a:solidFill>
                <a:latin typeface="Arial"/>
              </a:rPr>
              <a:t>danno</a:t>
            </a:r>
            <a:r>
              <a:rPr lang="it-IT" sz="2450" b="0" strike="noStrike" spc="-7" dirty="0">
                <a:solidFill>
                  <a:srgbClr val="00623A"/>
                </a:solidFill>
                <a:latin typeface="Arial"/>
              </a:rPr>
              <a:t> </a:t>
            </a:r>
            <a:r>
              <a:rPr lang="it-IT" sz="2450" b="0" strike="noStrike" spc="-1" dirty="0">
                <a:solidFill>
                  <a:srgbClr val="00623A"/>
                </a:solidFill>
                <a:latin typeface="Arial"/>
              </a:rPr>
              <a:t>da</a:t>
            </a:r>
            <a:r>
              <a:rPr lang="it-IT" sz="2450" b="0" strike="noStrike" spc="-7" dirty="0">
                <a:solidFill>
                  <a:srgbClr val="00623A"/>
                </a:solidFill>
                <a:latin typeface="Arial"/>
              </a:rPr>
              <a:t> </a:t>
            </a:r>
            <a:r>
              <a:rPr lang="it-IT" sz="2450" b="0" strike="noStrike" spc="-1" dirty="0">
                <a:solidFill>
                  <a:srgbClr val="00623A"/>
                </a:solidFill>
                <a:latin typeface="Arial"/>
              </a:rPr>
              <a:t>contrattazione</a:t>
            </a:r>
            <a:r>
              <a:rPr lang="it-IT" sz="2450" b="0" strike="noStrike" spc="-12" dirty="0">
                <a:solidFill>
                  <a:srgbClr val="00623A"/>
                </a:solidFill>
                <a:latin typeface="Arial"/>
              </a:rPr>
              <a:t> </a:t>
            </a:r>
            <a:r>
              <a:rPr lang="it-IT" sz="2450" b="0" strike="noStrike" spc="-1" dirty="0">
                <a:solidFill>
                  <a:srgbClr val="00623A"/>
                </a:solidFill>
                <a:latin typeface="Arial"/>
              </a:rPr>
              <a:t>debba</a:t>
            </a:r>
            <a:r>
              <a:rPr lang="it-IT" sz="2450" b="0" strike="noStrike" spc="-7" dirty="0">
                <a:solidFill>
                  <a:srgbClr val="00623A"/>
                </a:solidFill>
                <a:latin typeface="Arial"/>
              </a:rPr>
              <a:t> </a:t>
            </a:r>
            <a:r>
              <a:rPr lang="it-IT" sz="2450" b="0" strike="noStrike" spc="-1" dirty="0">
                <a:solidFill>
                  <a:srgbClr val="00623A"/>
                </a:solidFill>
                <a:latin typeface="Arial"/>
              </a:rPr>
              <a:t>ricadere</a:t>
            </a:r>
            <a:r>
              <a:rPr lang="it-IT" sz="2450" b="0" strike="noStrike" spc="-7" dirty="0">
                <a:solidFill>
                  <a:srgbClr val="00623A"/>
                </a:solidFill>
                <a:latin typeface="Arial"/>
              </a:rPr>
              <a:t> </a:t>
            </a:r>
            <a:r>
              <a:rPr lang="it-IT" sz="2450" b="0" strike="noStrike" spc="-1" dirty="0">
                <a:solidFill>
                  <a:srgbClr val="00623A"/>
                </a:solidFill>
                <a:latin typeface="Arial"/>
              </a:rPr>
              <a:t>esclusivamente</a:t>
            </a:r>
            <a:r>
              <a:rPr lang="it-IT" sz="2450" b="0" strike="noStrike" spc="-7" dirty="0">
                <a:solidFill>
                  <a:srgbClr val="00623A"/>
                </a:solidFill>
                <a:latin typeface="Arial"/>
              </a:rPr>
              <a:t> </a:t>
            </a:r>
            <a:r>
              <a:rPr lang="it-IT" sz="2450" b="0" strike="noStrike" spc="-1" dirty="0">
                <a:solidFill>
                  <a:srgbClr val="00623A"/>
                </a:solidFill>
                <a:latin typeface="Arial"/>
              </a:rPr>
              <a:t>sulla</a:t>
            </a:r>
            <a:r>
              <a:rPr lang="it-IT" sz="2450" b="0" strike="noStrike" spc="-7" dirty="0">
                <a:solidFill>
                  <a:srgbClr val="00623A"/>
                </a:solidFill>
                <a:latin typeface="Arial"/>
              </a:rPr>
              <a:t> </a:t>
            </a:r>
            <a:r>
              <a:rPr lang="it-IT" sz="2450" b="0" strike="noStrike" spc="-1" dirty="0">
                <a:solidFill>
                  <a:srgbClr val="00623A"/>
                </a:solidFill>
                <a:latin typeface="Arial"/>
              </a:rPr>
              <a:t>parte</a:t>
            </a:r>
            <a:r>
              <a:rPr lang="it-IT" sz="2450" b="0" strike="noStrike" spc="-12" dirty="0">
                <a:solidFill>
                  <a:srgbClr val="00623A"/>
                </a:solidFill>
                <a:latin typeface="Arial"/>
              </a:rPr>
              <a:t> datoriale.</a:t>
            </a:r>
            <a:endParaRPr lang="it-IT" sz="2450" b="0" strike="noStrike" spc="-1" dirty="0">
              <a:latin typeface="Arial"/>
            </a:endParaRPr>
          </a:p>
        </p:txBody>
      </p:sp>
      <p:sp>
        <p:nvSpPr>
          <p:cNvPr id="269" name="TextShape 2"/>
          <p:cNvSpPr txBox="1"/>
          <p:nvPr/>
        </p:nvSpPr>
        <p:spPr>
          <a:xfrm>
            <a:off x="1176480" y="10582920"/>
            <a:ext cx="398880" cy="6559200"/>
          </a:xfrm>
          <a:prstGeom prst="rect">
            <a:avLst/>
          </a:prstGeom>
          <a:noFill/>
          <a:ln>
            <a:noFill/>
          </a:ln>
        </p:spPr>
        <p:txBody>
          <a:bodyPr lIns="0" tIns="0" rIns="0" bIns="0">
            <a:spAutoFit/>
          </a:bodyPr>
          <a:lstStyle/>
          <a:p>
            <a:pPr marL="38160">
              <a:lnSpc>
                <a:spcPts val="2494"/>
              </a:lnSpc>
            </a:pPr>
            <a:fld id="{A0398EE5-A8D9-4821-8A1C-4C170A269CC7}" type="slidenum">
              <a:rPr lang="it-IT" sz="2450" b="1" i="1" strike="noStrike" spc="-26">
                <a:solidFill>
                  <a:srgbClr val="09603C"/>
                </a:solidFill>
                <a:latin typeface="Helvetica-BoldOblique"/>
              </a:rPr>
              <a:pPr marL="38160">
                <a:lnSpc>
                  <a:spcPts val="2494"/>
                </a:lnSpc>
              </a:pPr>
              <a:t>25</a:t>
            </a:fld>
            <a:endParaRPr lang="it-IT" sz="2450" b="0" strike="noStrike" spc="-1">
              <a:latin typeface="Times New Roman"/>
            </a:endParaRPr>
          </a:p>
        </p:txBody>
      </p:sp>
      <p:sp>
        <p:nvSpPr>
          <p:cNvPr id="270" name="TextShape 3"/>
          <p:cNvSpPr txBox="1"/>
          <p:nvPr/>
        </p:nvSpPr>
        <p:spPr>
          <a:xfrm>
            <a:off x="2081520" y="875520"/>
            <a:ext cx="16899522" cy="1657682"/>
          </a:xfrm>
          <a:prstGeom prst="rect">
            <a:avLst/>
          </a:prstGeom>
          <a:noFill/>
          <a:ln>
            <a:noFill/>
          </a:ln>
        </p:spPr>
        <p:txBody>
          <a:bodyPr wrap="square" lIns="0" tIns="12240" rIns="0" bIns="0">
            <a:spAutoFit/>
          </a:bodyPr>
          <a:lstStyle/>
          <a:p>
            <a:pPr marL="12600" algn="ctr">
              <a:lnSpc>
                <a:spcPct val="108000"/>
              </a:lnSpc>
              <a:spcBef>
                <a:spcPts val="96"/>
              </a:spcBef>
            </a:pPr>
            <a:r>
              <a:rPr lang="it-IT" sz="4950" b="1" strike="noStrike" spc="-1" dirty="0">
                <a:solidFill>
                  <a:srgbClr val="FF0000"/>
                </a:solidFill>
                <a:latin typeface="Arial"/>
              </a:rPr>
              <a:t>CORTE</a:t>
            </a:r>
            <a:r>
              <a:rPr lang="it-IT" sz="4950" b="1" strike="noStrike" spc="-185" dirty="0">
                <a:solidFill>
                  <a:srgbClr val="FF0000"/>
                </a:solidFill>
                <a:latin typeface="Arial"/>
              </a:rPr>
              <a:t> </a:t>
            </a:r>
            <a:r>
              <a:rPr lang="it-IT" sz="4950" b="1" strike="noStrike" spc="-1" dirty="0" err="1">
                <a:solidFill>
                  <a:srgbClr val="FF0000"/>
                </a:solidFill>
                <a:latin typeface="Arial"/>
              </a:rPr>
              <a:t>DI</a:t>
            </a:r>
            <a:r>
              <a:rPr lang="it-IT" sz="4950" b="1" strike="noStrike" spc="-182" dirty="0">
                <a:solidFill>
                  <a:srgbClr val="FF0000"/>
                </a:solidFill>
                <a:latin typeface="Arial"/>
              </a:rPr>
              <a:t> </a:t>
            </a:r>
            <a:r>
              <a:rPr lang="it-IT" sz="4950" b="1" strike="noStrike" spc="-12" dirty="0">
                <a:solidFill>
                  <a:srgbClr val="FF0000"/>
                </a:solidFill>
                <a:latin typeface="Arial"/>
              </a:rPr>
              <a:t>CASSAZIONE,</a:t>
            </a:r>
            <a:r>
              <a:rPr lang="it-IT" sz="4950" b="1" strike="noStrike" spc="-182" dirty="0">
                <a:solidFill>
                  <a:srgbClr val="FF0000"/>
                </a:solidFill>
                <a:latin typeface="Arial"/>
              </a:rPr>
              <a:t> </a:t>
            </a:r>
            <a:r>
              <a:rPr lang="it-IT" sz="4950" b="1" strike="noStrike" spc="-26" dirty="0">
                <a:solidFill>
                  <a:srgbClr val="FF0000"/>
                </a:solidFill>
                <a:latin typeface="Arial"/>
              </a:rPr>
              <a:t>SU</a:t>
            </a:r>
            <a:r>
              <a:rPr lang="it-IT" sz="4950" b="1" strike="noStrike" spc="-1" dirty="0">
                <a:solidFill>
                  <a:srgbClr val="FF0000"/>
                </a:solidFill>
                <a:latin typeface="Arial"/>
              </a:rPr>
              <a:t>	</a:t>
            </a:r>
            <a:r>
              <a:rPr lang="it-IT" sz="4950" b="1" strike="noStrike" spc="-12" dirty="0">
                <a:solidFill>
                  <a:srgbClr val="FF0000"/>
                </a:solidFill>
                <a:latin typeface="Arial"/>
              </a:rPr>
              <a:t>CIVILI, </a:t>
            </a:r>
          </a:p>
          <a:p>
            <a:pPr marL="12600" algn="ctr">
              <a:lnSpc>
                <a:spcPct val="108000"/>
              </a:lnSpc>
              <a:spcBef>
                <a:spcPts val="96"/>
              </a:spcBef>
            </a:pPr>
            <a:r>
              <a:rPr lang="it-IT" sz="4950" b="1" strike="noStrike" spc="-1" dirty="0">
                <a:solidFill>
                  <a:srgbClr val="FF0000"/>
                </a:solidFill>
                <a:latin typeface="Arial"/>
              </a:rPr>
              <a:t>14</a:t>
            </a:r>
            <a:r>
              <a:rPr lang="it-IT" sz="4950" b="1" strike="noStrike" spc="-120" dirty="0">
                <a:solidFill>
                  <a:srgbClr val="FF0000"/>
                </a:solidFill>
                <a:latin typeface="Arial"/>
              </a:rPr>
              <a:t> </a:t>
            </a:r>
            <a:r>
              <a:rPr lang="it-IT" sz="4950" b="1" strike="noStrike" spc="-1" dirty="0">
                <a:solidFill>
                  <a:srgbClr val="FF0000"/>
                </a:solidFill>
                <a:latin typeface="Arial"/>
              </a:rPr>
              <a:t>LUGLIO</a:t>
            </a:r>
            <a:r>
              <a:rPr lang="it-IT" sz="4950" b="1" strike="noStrike" spc="-111" dirty="0">
                <a:solidFill>
                  <a:srgbClr val="FF0000"/>
                </a:solidFill>
                <a:latin typeface="Arial"/>
              </a:rPr>
              <a:t> </a:t>
            </a:r>
            <a:r>
              <a:rPr lang="it-IT" sz="4950" b="1" strike="noStrike" spc="-1" dirty="0">
                <a:solidFill>
                  <a:srgbClr val="FF0000"/>
                </a:solidFill>
                <a:latin typeface="Arial"/>
              </a:rPr>
              <a:t>2015,</a:t>
            </a:r>
            <a:r>
              <a:rPr lang="it-IT" sz="4950" b="1" strike="noStrike" spc="-114" dirty="0">
                <a:solidFill>
                  <a:srgbClr val="FF0000"/>
                </a:solidFill>
                <a:latin typeface="Arial"/>
              </a:rPr>
              <a:t> </a:t>
            </a:r>
            <a:r>
              <a:rPr lang="it-IT" sz="4950" b="1" strike="noStrike" spc="-1" dirty="0">
                <a:solidFill>
                  <a:srgbClr val="FF0000"/>
                </a:solidFill>
                <a:latin typeface="Arial"/>
              </a:rPr>
              <a:t>N.</a:t>
            </a:r>
            <a:r>
              <a:rPr lang="it-IT" sz="4950" b="1" strike="noStrike" spc="-120" dirty="0">
                <a:solidFill>
                  <a:srgbClr val="FF0000"/>
                </a:solidFill>
                <a:latin typeface="Arial"/>
              </a:rPr>
              <a:t> </a:t>
            </a:r>
            <a:r>
              <a:rPr lang="it-IT" sz="4950" b="1" strike="noStrike" spc="-21" dirty="0">
                <a:solidFill>
                  <a:srgbClr val="FF0000"/>
                </a:solidFill>
                <a:latin typeface="Arial"/>
              </a:rPr>
              <a:t>14689</a:t>
            </a:r>
            <a:endParaRPr lang="it-IT" sz="4950" b="0" strike="noStrike" spc="-1" dirty="0">
              <a:solidFill>
                <a:srgbClr val="FF0000"/>
              </a:solidFill>
              <a:latin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extShape 1"/>
          <p:cNvSpPr txBox="1"/>
          <p:nvPr/>
        </p:nvSpPr>
        <p:spPr>
          <a:xfrm>
            <a:off x="4551120" y="-1370160"/>
            <a:ext cx="14003280" cy="2739600"/>
          </a:xfrm>
          <a:prstGeom prst="rect">
            <a:avLst/>
          </a:prstGeom>
          <a:noFill/>
          <a:ln>
            <a:noFill/>
          </a:ln>
        </p:spPr>
        <p:txBody>
          <a:bodyPr lIns="0" tIns="0" rIns="0" bIns="0">
            <a:noAutofit/>
          </a:bodyPr>
          <a:lstStyle/>
          <a:p>
            <a:pPr algn="ctr"/>
            <a:endParaRPr lang="it-IT" sz="1800" b="0" strike="noStrike" spc="-1">
              <a:latin typeface="Calibri"/>
            </a:endParaRPr>
          </a:p>
        </p:txBody>
      </p:sp>
      <p:sp>
        <p:nvSpPr>
          <p:cNvPr id="272" name="TextShape 2"/>
          <p:cNvSpPr txBox="1"/>
          <p:nvPr/>
        </p:nvSpPr>
        <p:spPr>
          <a:xfrm>
            <a:off x="2289240" y="1262188"/>
            <a:ext cx="15726600" cy="3667621"/>
          </a:xfrm>
          <a:prstGeom prst="rect">
            <a:avLst/>
          </a:prstGeom>
          <a:noFill/>
          <a:ln>
            <a:noFill/>
          </a:ln>
        </p:spPr>
        <p:txBody>
          <a:bodyPr lIns="0" tIns="0" rIns="0" bIns="0">
            <a:noAutofit/>
          </a:bodyPr>
          <a:lstStyle/>
          <a:p>
            <a:pPr algn="ctr">
              <a:lnSpc>
                <a:spcPct val="100000"/>
              </a:lnSpc>
            </a:pPr>
            <a:r>
              <a:rPr lang="it-IT" sz="7600" b="1" strike="noStrike" spc="-1" dirty="0">
                <a:solidFill>
                  <a:srgbClr val="C00000"/>
                </a:solidFill>
                <a:latin typeface="Arial"/>
              </a:rPr>
              <a:t>Gli effetti dell’accertamento del danno erariale da contrattazione sul contratto integrativo</a:t>
            </a:r>
            <a:endParaRPr lang="it-IT" sz="7600" b="0" strike="noStrike" spc="-1" dirty="0">
              <a:latin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CustomShape 1"/>
          <p:cNvSpPr/>
          <p:nvPr/>
        </p:nvSpPr>
        <p:spPr>
          <a:xfrm>
            <a:off x="835026" y="563760"/>
            <a:ext cx="17929992" cy="907795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endParaRPr lang="it-IT" sz="1800" b="0" strike="noStrike" spc="-1" dirty="0">
              <a:latin typeface="Arial"/>
            </a:endParaRPr>
          </a:p>
          <a:p>
            <a:pPr algn="ctr">
              <a:lnSpc>
                <a:spcPct val="100000"/>
              </a:lnSpc>
            </a:pPr>
            <a:r>
              <a:rPr lang="it-IT" sz="4400" b="1" strike="noStrike" spc="-1" dirty="0">
                <a:solidFill>
                  <a:srgbClr val="FF0000"/>
                </a:solidFill>
                <a:latin typeface="TimesNewRomanPSMT"/>
              </a:rPr>
              <a:t>Corte dei conti sentenza (16 luglio 2021, n. 620),</a:t>
            </a:r>
            <a:endParaRPr lang="it-IT" sz="4400" b="0" strike="noStrike" spc="-1" dirty="0">
              <a:solidFill>
                <a:srgbClr val="FF0000"/>
              </a:solidFill>
              <a:latin typeface="Arial"/>
            </a:endParaRPr>
          </a:p>
          <a:p>
            <a:pPr>
              <a:lnSpc>
                <a:spcPct val="100000"/>
              </a:lnSpc>
            </a:pPr>
            <a:endParaRPr lang="it-IT" sz="2900" b="0" strike="noStrike" spc="-1" dirty="0">
              <a:latin typeface="Arial"/>
            </a:endParaRPr>
          </a:p>
          <a:p>
            <a:pPr>
              <a:lnSpc>
                <a:spcPct val="100000"/>
              </a:lnSpc>
            </a:pPr>
            <a:endParaRPr lang="it-IT" sz="2900" b="0" strike="noStrike" spc="-1" dirty="0">
              <a:latin typeface="Arial"/>
            </a:endParaRPr>
          </a:p>
          <a:p>
            <a:pPr>
              <a:lnSpc>
                <a:spcPct val="100000"/>
              </a:lnSpc>
            </a:pPr>
            <a:r>
              <a:rPr lang="it-IT" sz="2900" b="1" strike="noStrike" spc="-1" dirty="0">
                <a:solidFill>
                  <a:srgbClr val="1F497D"/>
                </a:solidFill>
                <a:latin typeface="TimesNewRomanPSMT"/>
              </a:rPr>
              <a:t>La sentenza chiarisce che la competenza giurisdizionale della Corte, in questi casi, si concentra sui comportamenti individuali che attraverso la trasposizione in fonte – atti amministrativi o contratti – determinano un danno erariale.</a:t>
            </a:r>
          </a:p>
          <a:p>
            <a:pPr>
              <a:lnSpc>
                <a:spcPct val="100000"/>
              </a:lnSpc>
            </a:pPr>
            <a:r>
              <a:rPr lang="it-IT" sz="2900" b="1" strike="noStrike" spc="-1" dirty="0">
                <a:solidFill>
                  <a:srgbClr val="1F497D"/>
                </a:solidFill>
                <a:latin typeface="TimesNewRomanPSMT"/>
              </a:rPr>
              <a:t>In altri termini, la Corte è chiamata a svolgere il proprio sindacato sulle previsioni contrattuali o sui provvedimenti amministrativi al solo fine di cogliere, in caso di macroscopica violazione del dettato normativo o di fonti contrattuali nazionali da parte di soggetti che ne dovevano farne legittima applicazione in sede di contrattazione decentrata, profili di illiceità comportamentale che possano determinare un danno erariale.</a:t>
            </a:r>
            <a:endParaRPr lang="it-IT" sz="2900" b="0" strike="noStrike" spc="-1" dirty="0">
              <a:latin typeface="Arial"/>
            </a:endParaRPr>
          </a:p>
          <a:p>
            <a:pPr>
              <a:lnSpc>
                <a:spcPct val="100000"/>
              </a:lnSpc>
            </a:pPr>
            <a:endParaRPr lang="it-IT" sz="2900" b="0" strike="noStrike" spc="-1" dirty="0">
              <a:latin typeface="Arial"/>
            </a:endParaRPr>
          </a:p>
          <a:p>
            <a:pPr>
              <a:lnSpc>
                <a:spcPct val="100000"/>
              </a:lnSpc>
            </a:pPr>
            <a:endParaRPr lang="it-IT" sz="2900" b="0" strike="noStrike" spc="-1" dirty="0">
              <a:latin typeface="Arial"/>
            </a:endParaRPr>
          </a:p>
          <a:p>
            <a:pPr>
              <a:lnSpc>
                <a:spcPct val="100000"/>
              </a:lnSpc>
            </a:pPr>
            <a:r>
              <a:rPr lang="it-IT" sz="2900" b="1" strike="noStrike" spc="-1" dirty="0">
                <a:solidFill>
                  <a:srgbClr val="1F497D"/>
                </a:solidFill>
                <a:latin typeface="TimesNewRomanPSMT"/>
              </a:rPr>
              <a:t>La precisazione contenuta in questa sentenza, anche se può sembrare banale, non è invece irrilevante. Essa infatti ci dice che anche l’eventuale condanna per danno erariale (che, ricordiamolo, può essere dichiarata solo nei confronti dei componenti della delegazione di parte pubblica e della componente politica dell’amministrazione) non incide sull’interpretazione e sulla legittimità del contratto integrativo, la cui corretta interpretazione ed eventuale dichiarazione di nullità spetta solo alle parti negoziali o al giudice ordinario.</a:t>
            </a:r>
            <a:endParaRPr lang="it-IT" sz="2900" b="0" strike="noStrike" spc="-1" dirty="0">
              <a:latin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TextShape 1"/>
          <p:cNvSpPr txBox="1"/>
          <p:nvPr/>
        </p:nvSpPr>
        <p:spPr>
          <a:xfrm>
            <a:off x="2674800" y="4284720"/>
            <a:ext cx="14003280" cy="2739600"/>
          </a:xfrm>
          <a:prstGeom prst="rect">
            <a:avLst/>
          </a:prstGeom>
          <a:noFill/>
          <a:ln>
            <a:noFill/>
          </a:ln>
        </p:spPr>
        <p:txBody>
          <a:bodyPr lIns="0" tIns="0" rIns="0" bIns="0">
            <a:noAutofit/>
          </a:bodyPr>
          <a:lstStyle/>
          <a:p>
            <a:pPr algn="ctr"/>
            <a:endParaRPr lang="it-IT" sz="1800" b="0" strike="noStrike" spc="-1">
              <a:latin typeface="Calibri"/>
            </a:endParaRPr>
          </a:p>
        </p:txBody>
      </p:sp>
      <p:sp>
        <p:nvSpPr>
          <p:cNvPr id="275" name="TextShape 2"/>
          <p:cNvSpPr txBox="1"/>
          <p:nvPr/>
        </p:nvSpPr>
        <p:spPr>
          <a:xfrm>
            <a:off x="1627114" y="1406203"/>
            <a:ext cx="15726600" cy="1784880"/>
          </a:xfrm>
          <a:prstGeom prst="rect">
            <a:avLst/>
          </a:prstGeom>
          <a:noFill/>
          <a:ln>
            <a:noFill/>
          </a:ln>
        </p:spPr>
        <p:txBody>
          <a:bodyPr lIns="0" tIns="0" rIns="0" bIns="0">
            <a:noAutofit/>
          </a:bodyPr>
          <a:lstStyle/>
          <a:p>
            <a:pPr algn="ctr">
              <a:lnSpc>
                <a:spcPct val="100000"/>
              </a:lnSpc>
            </a:pPr>
            <a:r>
              <a:rPr lang="it-IT" sz="5800" b="1" strike="noStrike" spc="-1" dirty="0">
                <a:solidFill>
                  <a:srgbClr val="FF0000"/>
                </a:solidFill>
                <a:latin typeface="Times New Roman"/>
              </a:rPr>
              <a:t>La restituzione del salario accessorio percepito a seguito di clausola nulla</a:t>
            </a:r>
            <a:endParaRPr lang="it-IT" sz="5800" b="0" strike="noStrike" spc="-1" dirty="0">
              <a:solidFill>
                <a:srgbClr val="FF0000"/>
              </a:solidFill>
              <a:latin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TextShape 1"/>
          <p:cNvSpPr txBox="1"/>
          <p:nvPr/>
        </p:nvSpPr>
        <p:spPr>
          <a:xfrm>
            <a:off x="2563218" y="470099"/>
            <a:ext cx="14003280" cy="1944216"/>
          </a:xfrm>
          <a:prstGeom prst="rect">
            <a:avLst/>
          </a:prstGeom>
          <a:noFill/>
          <a:ln>
            <a:noFill/>
          </a:ln>
        </p:spPr>
        <p:txBody>
          <a:bodyPr lIns="0" tIns="0" rIns="0" bIns="0" anchor="ctr">
            <a:noAutofit/>
          </a:bodyPr>
          <a:lstStyle/>
          <a:p>
            <a:pPr algn="ctr">
              <a:lnSpc>
                <a:spcPct val="100000"/>
              </a:lnSpc>
            </a:pPr>
            <a:r>
              <a:rPr lang="it-IT" sz="10000" b="1" strike="noStrike" spc="-1" dirty="0">
                <a:solidFill>
                  <a:srgbClr val="FF0000"/>
                </a:solidFill>
                <a:latin typeface="Arial"/>
              </a:rPr>
              <a:t>Art. 2033 c.c.</a:t>
            </a:r>
            <a:endParaRPr lang="it-IT" sz="10000" b="0" strike="noStrike" spc="-1" dirty="0">
              <a:solidFill>
                <a:srgbClr val="FF0000"/>
              </a:solidFill>
              <a:latin typeface="Calibri"/>
            </a:endParaRPr>
          </a:p>
        </p:txBody>
      </p:sp>
      <p:sp>
        <p:nvSpPr>
          <p:cNvPr id="277" name="TextShape 2"/>
          <p:cNvSpPr txBox="1"/>
          <p:nvPr/>
        </p:nvSpPr>
        <p:spPr>
          <a:xfrm>
            <a:off x="1195066" y="3494435"/>
            <a:ext cx="17226070" cy="4968552"/>
          </a:xfrm>
          <a:prstGeom prst="rect">
            <a:avLst/>
          </a:prstGeom>
          <a:noFill/>
          <a:ln>
            <a:noFill/>
          </a:ln>
        </p:spPr>
        <p:txBody>
          <a:bodyPr lIns="0" tIns="0" rIns="0" bIns="0">
            <a:noAutofit/>
          </a:bodyPr>
          <a:lstStyle/>
          <a:p>
            <a:pPr algn="ctr">
              <a:lnSpc>
                <a:spcPct val="100000"/>
              </a:lnSpc>
            </a:pPr>
            <a:r>
              <a:rPr lang="it-IT" sz="6700" b="0" strike="noStrike" spc="-1" dirty="0">
                <a:solidFill>
                  <a:srgbClr val="000000"/>
                </a:solidFill>
                <a:latin typeface="ArialMT"/>
              </a:rPr>
              <a:t>Chi ha eseguito un </a:t>
            </a:r>
            <a:r>
              <a:rPr lang="it-IT" sz="6700" b="0" u="sng" strike="noStrike" spc="-1" dirty="0">
                <a:solidFill>
                  <a:srgbClr val="0000FF"/>
                </a:solidFill>
                <a:uFillTx/>
                <a:latin typeface="ArialMT"/>
                <a:hlinkClick r:id="rId2"/>
              </a:rPr>
              <a:t>pagamento non dovuto</a:t>
            </a:r>
            <a:r>
              <a:rPr lang="it-IT" sz="6700" b="0" u="sng" strike="noStrike" spc="-1" dirty="0">
                <a:solidFill>
                  <a:srgbClr val="0000FF"/>
                </a:solidFill>
                <a:uFillTx/>
                <a:latin typeface="ArialMT"/>
                <a:hlinkClick r:id="rId3"/>
              </a:rPr>
              <a:t> ha diritto di </a:t>
            </a:r>
            <a:r>
              <a:rPr lang="it-IT" sz="6700" b="0" u="sng" strike="noStrike" spc="-1" dirty="0">
                <a:solidFill>
                  <a:srgbClr val="0000FF"/>
                </a:solidFill>
                <a:uFillTx/>
                <a:latin typeface="ArialMT"/>
                <a:hlinkClick r:id="rId4"/>
              </a:rPr>
              <a:t>ripetere ciò che ha pagato</a:t>
            </a:r>
            <a:r>
              <a:rPr lang="it-IT" sz="6700" b="0" u="sng" strike="noStrike" spc="-1" dirty="0">
                <a:solidFill>
                  <a:srgbClr val="000000"/>
                </a:solidFill>
                <a:uFillTx/>
                <a:latin typeface="ArialMT"/>
              </a:rPr>
              <a:t>.</a:t>
            </a:r>
            <a:r>
              <a:rPr lang="it-IT" sz="6700" b="0" u="sng" strike="noStrike" spc="-1" dirty="0">
                <a:solidFill>
                  <a:srgbClr val="0000FF"/>
                </a:solidFill>
                <a:uFillTx/>
                <a:latin typeface="ArialMT"/>
                <a:hlinkClick r:id="rId5"/>
              </a:rPr>
              <a:t> Ha inoltre diritto ai </a:t>
            </a:r>
            <a:r>
              <a:rPr lang="it-IT" sz="6700" b="0" u="sng" strike="noStrike" spc="-1" dirty="0">
                <a:solidFill>
                  <a:srgbClr val="0000FF"/>
                </a:solidFill>
                <a:uFillTx/>
                <a:latin typeface="ArialMT"/>
                <a:hlinkClick r:id="rId6"/>
              </a:rPr>
              <a:t>frutti e agli </a:t>
            </a:r>
            <a:r>
              <a:rPr lang="it-IT" sz="6700" b="0" u="sng" strike="noStrike" spc="-1" dirty="0">
                <a:solidFill>
                  <a:srgbClr val="0000FF"/>
                </a:solidFill>
                <a:uFillTx/>
                <a:latin typeface="ArialMT"/>
                <a:hlinkClick r:id="rId7"/>
              </a:rPr>
              <a:t>interessi dal giorno del pagamento, se chi lo ha ricevuto era in </a:t>
            </a:r>
            <a:r>
              <a:rPr lang="it-IT" sz="6700" b="0" u="sng" strike="noStrike" spc="-1" dirty="0">
                <a:solidFill>
                  <a:srgbClr val="0000FF"/>
                </a:solidFill>
                <a:uFillTx/>
                <a:latin typeface="ArialMT"/>
                <a:hlinkClick r:id="rId8"/>
              </a:rPr>
              <a:t>mala fede, oppure, se questi era in </a:t>
            </a:r>
            <a:r>
              <a:rPr lang="it-IT" sz="6700" b="0" u="sng" strike="noStrike" spc="-1" dirty="0">
                <a:solidFill>
                  <a:srgbClr val="0000FF"/>
                </a:solidFill>
                <a:uFillTx/>
                <a:latin typeface="ArialMT"/>
                <a:hlinkClick r:id="rId9"/>
              </a:rPr>
              <a:t>buona fede, dal giorno della domanda</a:t>
            </a:r>
            <a:endParaRPr lang="it-IT" sz="6700" b="0" strike="noStrike" spc="-1" dirty="0">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 name="object 2"/>
          <p:cNvPicPr/>
          <p:nvPr/>
        </p:nvPicPr>
        <p:blipFill>
          <a:blip r:embed="rId2" cstate="print"/>
          <a:stretch/>
        </p:blipFill>
        <p:spPr>
          <a:xfrm>
            <a:off x="5068080" y="1720080"/>
            <a:ext cx="9968040" cy="8313480"/>
          </a:xfrm>
          <a:prstGeom prst="rect">
            <a:avLst/>
          </a:prstGeom>
          <a:ln>
            <a:noFill/>
          </a:ln>
        </p:spPr>
      </p:pic>
      <p:sp>
        <p:nvSpPr>
          <p:cNvPr id="239" name="TextShape 1"/>
          <p:cNvSpPr txBox="1"/>
          <p:nvPr/>
        </p:nvSpPr>
        <p:spPr>
          <a:xfrm>
            <a:off x="2081520" y="837720"/>
            <a:ext cx="15747394" cy="774107"/>
          </a:xfrm>
          <a:prstGeom prst="rect">
            <a:avLst/>
          </a:prstGeom>
          <a:noFill/>
          <a:ln>
            <a:noFill/>
          </a:ln>
        </p:spPr>
        <p:txBody>
          <a:bodyPr wrap="square" lIns="0" tIns="12240" rIns="0" bIns="0">
            <a:spAutoFit/>
          </a:bodyPr>
          <a:lstStyle/>
          <a:p>
            <a:pPr marL="12600" algn="ctr">
              <a:lnSpc>
                <a:spcPct val="100000"/>
              </a:lnSpc>
              <a:spcBef>
                <a:spcPts val="96"/>
              </a:spcBef>
            </a:pPr>
            <a:r>
              <a:rPr lang="it-IT" sz="4950" b="1" strike="noStrike" spc="-145" dirty="0">
                <a:solidFill>
                  <a:srgbClr val="FF0000"/>
                </a:solidFill>
                <a:latin typeface="Arial"/>
              </a:rPr>
              <a:t>EFFETTI</a:t>
            </a:r>
            <a:r>
              <a:rPr lang="it-IT" sz="4950" b="1" strike="noStrike" spc="-191" dirty="0">
                <a:solidFill>
                  <a:srgbClr val="FF0000"/>
                </a:solidFill>
                <a:latin typeface="Arial"/>
              </a:rPr>
              <a:t> </a:t>
            </a:r>
            <a:r>
              <a:rPr lang="it-IT" sz="4950" b="1" strike="noStrike" spc="-140" dirty="0">
                <a:solidFill>
                  <a:srgbClr val="FF0000"/>
                </a:solidFill>
                <a:latin typeface="Arial"/>
              </a:rPr>
              <a:t>DELLA</a:t>
            </a:r>
            <a:r>
              <a:rPr lang="it-IT" sz="4950" b="1" strike="noStrike" spc="-375" dirty="0">
                <a:solidFill>
                  <a:srgbClr val="FF0000"/>
                </a:solidFill>
                <a:latin typeface="Arial"/>
              </a:rPr>
              <a:t> </a:t>
            </a:r>
            <a:r>
              <a:rPr lang="it-IT" sz="4950" b="1" strike="noStrike" spc="-140" dirty="0">
                <a:solidFill>
                  <a:srgbClr val="FF0000"/>
                </a:solidFill>
                <a:latin typeface="Arial"/>
              </a:rPr>
              <a:t>CRISI</a:t>
            </a:r>
            <a:r>
              <a:rPr lang="it-IT" sz="4950" b="1" strike="noStrike" spc="-185" dirty="0">
                <a:solidFill>
                  <a:srgbClr val="FF0000"/>
                </a:solidFill>
                <a:latin typeface="Arial"/>
              </a:rPr>
              <a:t> </a:t>
            </a:r>
            <a:r>
              <a:rPr lang="it-IT" sz="4950" b="1" strike="noStrike" spc="-126" dirty="0">
                <a:solidFill>
                  <a:srgbClr val="FF0000"/>
                </a:solidFill>
                <a:latin typeface="Arial"/>
              </a:rPr>
              <a:t>NEL</a:t>
            </a:r>
            <a:r>
              <a:rPr lang="it-IT" sz="4950" b="1" strike="noStrike" spc="-282" dirty="0">
                <a:solidFill>
                  <a:srgbClr val="FF0000"/>
                </a:solidFill>
                <a:latin typeface="Arial"/>
              </a:rPr>
              <a:t> </a:t>
            </a:r>
            <a:r>
              <a:rPr lang="it-IT" sz="4950" b="1" strike="noStrike" spc="-160" dirty="0">
                <a:solidFill>
                  <a:srgbClr val="FF0000"/>
                </a:solidFill>
                <a:latin typeface="Arial"/>
              </a:rPr>
              <a:t>SETTORE</a:t>
            </a:r>
            <a:r>
              <a:rPr lang="it-IT" sz="4950" b="1" strike="noStrike" spc="-191" dirty="0">
                <a:solidFill>
                  <a:srgbClr val="FF0000"/>
                </a:solidFill>
                <a:latin typeface="Arial"/>
              </a:rPr>
              <a:t> </a:t>
            </a:r>
            <a:r>
              <a:rPr lang="it-IT" sz="4950" b="1" strike="noStrike" spc="-270" dirty="0">
                <a:solidFill>
                  <a:srgbClr val="FF0000"/>
                </a:solidFill>
                <a:latin typeface="Arial"/>
              </a:rPr>
              <a:t>PRIVATO</a:t>
            </a:r>
            <a:endParaRPr lang="it-IT" sz="4950" b="0" strike="noStrike" spc="-1" dirty="0">
              <a:solidFill>
                <a:srgbClr val="FF0000"/>
              </a:solidFill>
              <a:latin typeface="Calibri"/>
            </a:endParaRPr>
          </a:p>
        </p:txBody>
      </p:sp>
      <p:sp>
        <p:nvSpPr>
          <p:cNvPr id="240" name="CustomShape 2"/>
          <p:cNvSpPr/>
          <p:nvPr/>
        </p:nvSpPr>
        <p:spPr>
          <a:xfrm>
            <a:off x="1176480" y="10582920"/>
            <a:ext cx="263880" cy="31716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marL="38160">
              <a:lnSpc>
                <a:spcPts val="2494"/>
              </a:lnSpc>
            </a:pPr>
            <a:fld id="{3D408D89-876F-47C5-A012-03C0897A3DB4}" type="slidenum">
              <a:rPr lang="it-IT" sz="2450" b="1" i="1" strike="noStrike" spc="9">
                <a:solidFill>
                  <a:srgbClr val="09603C"/>
                </a:solidFill>
                <a:latin typeface="Helvetica-BoldOblique"/>
              </a:rPr>
              <a:pPr marL="38160">
                <a:lnSpc>
                  <a:spcPts val="2494"/>
                </a:lnSpc>
              </a:pPr>
              <a:t>3</a:t>
            </a:fld>
            <a:endParaRPr lang="it-IT" sz="2450" b="0" strike="noStrike" spc="-1">
              <a:latin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TextShape 1"/>
          <p:cNvSpPr txBox="1"/>
          <p:nvPr/>
        </p:nvSpPr>
        <p:spPr>
          <a:xfrm>
            <a:off x="1699122" y="2990379"/>
            <a:ext cx="16993888" cy="7015461"/>
          </a:xfrm>
          <a:prstGeom prst="rect">
            <a:avLst/>
          </a:prstGeom>
          <a:noFill/>
          <a:ln>
            <a:noFill/>
          </a:ln>
        </p:spPr>
        <p:txBody>
          <a:bodyPr lIns="0" tIns="0" rIns="0" bIns="0">
            <a:noAutofit/>
          </a:bodyPr>
          <a:lstStyle/>
          <a:p>
            <a:pPr>
              <a:lnSpc>
                <a:spcPct val="100000"/>
              </a:lnSpc>
            </a:pPr>
            <a:r>
              <a:rPr lang="it-IT" sz="4600" b="1" spc="-1" dirty="0">
                <a:solidFill>
                  <a:srgbClr val="000000"/>
                </a:solidFill>
                <a:latin typeface="TimesNewRomanPSMT"/>
              </a:rPr>
              <a:t>L</a:t>
            </a:r>
            <a:r>
              <a:rPr lang="it-IT" sz="4600" b="1" strike="noStrike" spc="-1" dirty="0">
                <a:solidFill>
                  <a:srgbClr val="000000"/>
                </a:solidFill>
                <a:latin typeface="TimesNewRomanPSMT"/>
              </a:rPr>
              <a:t>a giurisprudenza del Consiglio di Stato (5014/2021) e quella della Corte di Cassazione (sez. lavoro, 40004/2021) hanno completamente ribaltato il percorso interpretativo e argomentativo degli anni precedenti, rifacendosi a principi dell’ordinamento comunitario (Protocollo aggiuntivo n. 1 alla Convenzione CEDU) e affermando la non ripetibilità delle somme al verificarsi di determinate condizioni.</a:t>
            </a:r>
            <a:endParaRPr lang="it-IT" sz="4600" b="0" strike="noStrike" spc="-1" dirty="0">
              <a:latin typeface="Calibri"/>
            </a:endParaRPr>
          </a:p>
        </p:txBody>
      </p:sp>
      <p:sp>
        <p:nvSpPr>
          <p:cNvPr id="279" name="TextShape 2"/>
          <p:cNvSpPr txBox="1"/>
          <p:nvPr/>
        </p:nvSpPr>
        <p:spPr>
          <a:xfrm>
            <a:off x="2131170" y="698760"/>
            <a:ext cx="17065896" cy="1787563"/>
          </a:xfrm>
          <a:prstGeom prst="rect">
            <a:avLst/>
          </a:prstGeom>
          <a:noFill/>
          <a:ln>
            <a:noFill/>
          </a:ln>
        </p:spPr>
        <p:txBody>
          <a:bodyPr lIns="0" tIns="0" rIns="0" bIns="0" anchor="ctr">
            <a:noAutofit/>
          </a:bodyPr>
          <a:lstStyle/>
          <a:p>
            <a:pPr algn="ctr">
              <a:lnSpc>
                <a:spcPct val="100000"/>
              </a:lnSpc>
            </a:pPr>
            <a:r>
              <a:rPr lang="it-IT" sz="7200" b="1" spc="-1" dirty="0">
                <a:solidFill>
                  <a:srgbClr val="FF0000"/>
                </a:solidFill>
                <a:latin typeface="Arial"/>
              </a:rPr>
              <a:t>Il richiamo a</a:t>
            </a:r>
            <a:r>
              <a:rPr lang="it-IT" sz="7200" b="1" strike="noStrike" spc="-1" dirty="0">
                <a:solidFill>
                  <a:srgbClr val="FF0000"/>
                </a:solidFill>
                <a:latin typeface="Arial"/>
              </a:rPr>
              <a:t>ll’ordinamento comunitario</a:t>
            </a:r>
            <a:endParaRPr lang="it-IT" sz="7200" b="0" strike="noStrike" spc="-1" dirty="0">
              <a:solidFill>
                <a:srgbClr val="FF0000"/>
              </a:solidFill>
              <a:latin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p:nvPr>
        </p:nvSpPr>
        <p:spPr>
          <a:xfrm>
            <a:off x="1005120" y="451079"/>
            <a:ext cx="18093240" cy="8083915"/>
          </a:xfrm>
        </p:spPr>
        <p:txBody>
          <a:bodyPr>
            <a:normAutofit/>
          </a:bodyPr>
          <a:lstStyle/>
          <a:p>
            <a:pPr algn="ctr"/>
            <a:r>
              <a:rPr kumimoji="0" lang="it-IT" sz="6000" b="1" i="0" u="none" strike="noStrike" kern="1200" cap="none" spc="-1" normalizeH="0" baseline="0" noProof="0" dirty="0">
                <a:ln>
                  <a:noFill/>
                </a:ln>
                <a:solidFill>
                  <a:srgbClr val="FF0000"/>
                </a:solidFill>
                <a:effectLst/>
                <a:uLnTx/>
                <a:uFillTx/>
                <a:latin typeface="TimesNewRomanPSMT"/>
              </a:rPr>
              <a:t>Protocollo aggiuntivo n. 1 alla Convenzione CEDU</a:t>
            </a:r>
            <a:endParaRPr lang="it-IT" sz="6000" b="1" dirty="0">
              <a:solidFill>
                <a:schemeClr val="tx2">
                  <a:lumMod val="60000"/>
                  <a:lumOff val="40000"/>
                </a:schemeClr>
              </a:solidFill>
            </a:endParaRPr>
          </a:p>
          <a:p>
            <a:r>
              <a:rPr lang="it-IT" sz="6000" b="1" dirty="0">
                <a:solidFill>
                  <a:schemeClr val="tx2">
                    <a:lumMod val="60000"/>
                    <a:lumOff val="40000"/>
                  </a:schemeClr>
                </a:solidFill>
              </a:rPr>
              <a:t>1. Ogni persona fisica o giuridica ha diritto al rispetto dei suoi </a:t>
            </a:r>
            <a:r>
              <a:rPr lang="it-IT" sz="6000" b="1" dirty="0">
                <a:solidFill>
                  <a:srgbClr val="FF0000"/>
                </a:solidFill>
              </a:rPr>
              <a:t>beni</a:t>
            </a:r>
            <a:r>
              <a:rPr lang="it-IT" sz="6000" b="1" dirty="0">
                <a:solidFill>
                  <a:schemeClr val="tx2">
                    <a:lumMod val="60000"/>
                    <a:lumOff val="40000"/>
                  </a:schemeClr>
                </a:solidFill>
              </a:rPr>
              <a:t>. Nessuno può essere privato della sua proprietà se non per causa di pubblica utilità e nelle condizioni previste dalla legge e dai principi generali del diritto internazionale.</a:t>
            </a:r>
          </a:p>
        </p:txBody>
      </p:sp>
    </p:spTree>
    <p:extLst>
      <p:ext uri="{BB962C8B-B14F-4D97-AF65-F5344CB8AC3E}">
        <p14:creationId xmlns:p14="http://schemas.microsoft.com/office/powerpoint/2010/main" val="451389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subTitle"/>
          </p:nvPr>
        </p:nvSpPr>
        <p:spPr>
          <a:xfrm>
            <a:off x="619002" y="2337571"/>
            <a:ext cx="18093240" cy="6558840"/>
          </a:xfrm>
        </p:spPr>
        <p:txBody>
          <a:bodyPr>
            <a:noAutofit/>
          </a:bodyPr>
          <a:lstStyle/>
          <a:p>
            <a:r>
              <a:rPr lang="it-IT" sz="4800" b="1" dirty="0">
                <a:solidFill>
                  <a:srgbClr val="FF0000"/>
                </a:solidFill>
              </a:rPr>
              <a:t>La nozione di “beni” contenuta nella prima parte dell’articolo 1 del Protocollo n. 1 è autonoma, e comprende sia i “beni esistenti” che i diritti patrimoniali, compresi i crediti, in relazione ai quali il ricorrente può sostenere di avere almeno una “aspettativa legittima”. </a:t>
            </a:r>
          </a:p>
          <a:p>
            <a:r>
              <a:rPr lang="it-IT" sz="4800" b="1" dirty="0">
                <a:solidFill>
                  <a:srgbClr val="FF0000"/>
                </a:solidFill>
              </a:rPr>
              <a:t>Il termine “beni” comprende i diritti in rem” e “in </a:t>
            </a:r>
            <a:r>
              <a:rPr lang="it-IT" sz="4800" b="1" dirty="0" err="1">
                <a:solidFill>
                  <a:srgbClr val="FF0000"/>
                </a:solidFill>
              </a:rPr>
              <a:t>personam</a:t>
            </a:r>
            <a:r>
              <a:rPr lang="it-IT" sz="4800" b="1" dirty="0">
                <a:solidFill>
                  <a:srgbClr val="FF0000"/>
                </a:solidFill>
              </a:rPr>
              <a:t>”. Il termine comprende beni immobili, beni mobili nonché altri diritti patrimoniali.</a:t>
            </a:r>
          </a:p>
        </p:txBody>
      </p:sp>
      <p:sp>
        <p:nvSpPr>
          <p:cNvPr id="2" name="Titolo 1"/>
          <p:cNvSpPr>
            <a:spLocks noGrp="1"/>
          </p:cNvSpPr>
          <p:nvPr>
            <p:ph type="title"/>
          </p:nvPr>
        </p:nvSpPr>
        <p:spPr/>
        <p:txBody>
          <a:bodyPr/>
          <a:lstStyle/>
          <a:p>
            <a:pPr algn="ctr"/>
            <a:r>
              <a:rPr lang="it-IT" sz="9600" b="1" dirty="0">
                <a:solidFill>
                  <a:srgbClr val="FF0000"/>
                </a:solidFill>
              </a:rPr>
              <a:t>Nozione di bene </a:t>
            </a:r>
          </a:p>
        </p:txBody>
      </p:sp>
    </p:spTree>
    <p:extLst>
      <p:ext uri="{BB962C8B-B14F-4D97-AF65-F5344CB8AC3E}">
        <p14:creationId xmlns:p14="http://schemas.microsoft.com/office/powerpoint/2010/main" val="3266439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TextShape 1"/>
          <p:cNvSpPr txBox="1"/>
          <p:nvPr/>
        </p:nvSpPr>
        <p:spPr>
          <a:xfrm>
            <a:off x="1051050" y="865799"/>
            <a:ext cx="17281920" cy="9181363"/>
          </a:xfrm>
          <a:prstGeom prst="rect">
            <a:avLst/>
          </a:prstGeom>
          <a:noFill/>
          <a:ln>
            <a:noFill/>
          </a:ln>
        </p:spPr>
        <p:txBody>
          <a:bodyPr lIns="0" tIns="0" rIns="0" bIns="0">
            <a:noAutofit/>
          </a:bodyPr>
          <a:lstStyle/>
          <a:p>
            <a:pPr algn="ctr">
              <a:lnSpc>
                <a:spcPct val="100000"/>
              </a:lnSpc>
            </a:pPr>
            <a:r>
              <a:rPr lang="it-IT" sz="4800" b="1" strike="noStrike" spc="-1" dirty="0">
                <a:solidFill>
                  <a:srgbClr val="FF0000"/>
                </a:solidFill>
                <a:latin typeface="TimesNewRomanPSMT"/>
              </a:rPr>
              <a:t>La sentenza della Corte di Cassazione 40004/2021</a:t>
            </a:r>
          </a:p>
          <a:p>
            <a:pPr>
              <a:lnSpc>
                <a:spcPct val="100000"/>
              </a:lnSpc>
            </a:pPr>
            <a:r>
              <a:rPr lang="it-IT" sz="3200" b="1" strike="noStrike" spc="-1" dirty="0">
                <a:solidFill>
                  <a:srgbClr val="000000"/>
                </a:solidFill>
                <a:latin typeface="TimesNewRomanPSMT"/>
              </a:rPr>
              <a:t> </a:t>
            </a:r>
          </a:p>
          <a:p>
            <a:pPr>
              <a:lnSpc>
                <a:spcPct val="100000"/>
              </a:lnSpc>
            </a:pPr>
            <a:r>
              <a:rPr lang="it-IT" sz="3200" b="1" strike="noStrike" spc="-1" dirty="0">
                <a:solidFill>
                  <a:srgbClr val="000000"/>
                </a:solidFill>
                <a:latin typeface="TimesNewRomanPSMT"/>
              </a:rPr>
              <a:t>ritiene invece che a tutela del lavoratore di non vedersi richiedere quote retributive e per garantire la piena operatività del Protocollo aggiuntivo alla Convenzione CEDU - dal quale deriva la sua giurisprudenza - nell’ordinamento italiano non sia sufficiente né possibile la disapplicazione da parte del giudice nazionale della norma in contrasto, dal momento che la Convenzione CEDU non rientra tra le fonti del diritto europeo vincolanti per i giudici dei paesi membri.</a:t>
            </a:r>
          </a:p>
          <a:p>
            <a:pPr>
              <a:lnSpc>
                <a:spcPct val="100000"/>
              </a:lnSpc>
            </a:pPr>
            <a:r>
              <a:rPr lang="it-IT" sz="3200" b="1" strike="noStrike" spc="-1" dirty="0">
                <a:solidFill>
                  <a:srgbClr val="000000"/>
                </a:solidFill>
                <a:latin typeface="TimesNewRomanPSMT"/>
              </a:rPr>
              <a:t>In altri termini, il contrasto tra l’art. 2033 c.c. e i principi dell’ordinamento europeo non è sanabile in via meramente interpretativa e potrebbe dar luogo a orientamenti giurisprudenziali diversi che finirebbero per minare la generalizzazione dell’orientamento più favorevole al lavoratore. Per evitare questo rischio, la sentenza della Corte di Cassazione 40004/2021 rimette alla Corte Costituzionale la questione di legittimità dell’art. 2033 c.c. “</a:t>
            </a:r>
            <a:r>
              <a:rPr lang="it-IT" sz="3200" b="1" strike="noStrike" spc="-1" dirty="0">
                <a:solidFill>
                  <a:srgbClr val="FF0000"/>
                </a:solidFill>
                <a:latin typeface="TimesNewRomanPSMT"/>
              </a:rPr>
              <a:t>per contrarietà agli artt. 11 e 117 Cost., in rapporto all’art. 1 del Protocollo 1 alla CEDU, nella parte in cui, in caso di indebito retributivo erogato da un ente pubblico e di legittimo affidamento del dipendente pubblico percipiente nella </a:t>
            </a:r>
            <a:r>
              <a:rPr lang="it-IT" sz="3200" b="1" strike="noStrike" spc="-1" dirty="0" err="1">
                <a:solidFill>
                  <a:srgbClr val="FF0000"/>
                </a:solidFill>
                <a:latin typeface="TimesNewRomanPSMT"/>
              </a:rPr>
              <a:t>definitività</a:t>
            </a:r>
            <a:r>
              <a:rPr lang="it-IT" sz="3200" b="1" strike="noStrike" spc="-1" dirty="0">
                <a:solidFill>
                  <a:srgbClr val="FF0000"/>
                </a:solidFill>
                <a:latin typeface="TimesNewRomanPSMT"/>
              </a:rPr>
              <a:t> dell’attribuzione, consente una ingerenza non proporzionata nel diritto dell’individuo al rispetto dei suoi beni</a:t>
            </a:r>
            <a:r>
              <a:rPr lang="it-IT" sz="3200" b="1" strike="noStrike" spc="-1" dirty="0">
                <a:solidFill>
                  <a:srgbClr val="000000"/>
                </a:solidFill>
                <a:latin typeface="TimesNewRomanPSMT"/>
              </a:rPr>
              <a:t>”.</a:t>
            </a:r>
            <a:endParaRPr lang="it-IT" sz="3200" b="0" strike="noStrike" spc="-1" dirty="0">
              <a:latin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extShape 1"/>
          <p:cNvSpPr txBox="1"/>
          <p:nvPr/>
        </p:nvSpPr>
        <p:spPr>
          <a:xfrm>
            <a:off x="3811320" y="753120"/>
            <a:ext cx="14003280" cy="2739600"/>
          </a:xfrm>
          <a:prstGeom prst="rect">
            <a:avLst/>
          </a:prstGeom>
          <a:noFill/>
          <a:ln>
            <a:noFill/>
          </a:ln>
        </p:spPr>
        <p:txBody>
          <a:bodyPr lIns="0" tIns="0" rIns="0" bIns="0">
            <a:noAutofit/>
          </a:bodyPr>
          <a:lstStyle/>
          <a:p>
            <a:pPr algn="ctr"/>
            <a:endParaRPr lang="it-IT" sz="1800" b="0" strike="noStrike" spc="-1">
              <a:latin typeface="Calibri"/>
            </a:endParaRPr>
          </a:p>
        </p:txBody>
      </p:sp>
      <p:sp>
        <p:nvSpPr>
          <p:cNvPr id="281" name="TextShape 2"/>
          <p:cNvSpPr txBox="1"/>
          <p:nvPr/>
        </p:nvSpPr>
        <p:spPr>
          <a:xfrm>
            <a:off x="2289240" y="1443240"/>
            <a:ext cx="15726600" cy="8124840"/>
          </a:xfrm>
          <a:prstGeom prst="rect">
            <a:avLst/>
          </a:prstGeom>
          <a:noFill/>
          <a:ln>
            <a:noFill/>
          </a:ln>
        </p:spPr>
        <p:txBody>
          <a:bodyPr lIns="0" tIns="0" rIns="0" bIns="0">
            <a:noAutofit/>
          </a:bodyPr>
          <a:lstStyle/>
          <a:p>
            <a:pPr algn="ctr">
              <a:lnSpc>
                <a:spcPct val="100000"/>
              </a:lnSpc>
            </a:pPr>
            <a:r>
              <a:rPr lang="it-IT" sz="4400" b="1" strike="noStrike" spc="-1" dirty="0">
                <a:solidFill>
                  <a:srgbClr val="000000"/>
                </a:solidFill>
                <a:latin typeface="TimesNewRomanPSMT"/>
              </a:rPr>
              <a:t>In sintesi, dalla giurisprudenza che abbiamo esaminato si ricava il seguente principio di diritto: </a:t>
            </a:r>
          </a:p>
          <a:p>
            <a:pPr algn="ctr">
              <a:lnSpc>
                <a:spcPct val="100000"/>
              </a:lnSpc>
            </a:pPr>
            <a:r>
              <a:rPr lang="it-IT" sz="4400" b="1" strike="noStrike" spc="-1" dirty="0">
                <a:solidFill>
                  <a:srgbClr val="FF0000"/>
                </a:solidFill>
                <a:latin typeface="TimesNewRomanPSMT"/>
              </a:rPr>
              <a:t>“</a:t>
            </a:r>
            <a:r>
              <a:rPr lang="it-IT" sz="4400" b="1" i="1" strike="noStrike" spc="-1" dirty="0">
                <a:solidFill>
                  <a:srgbClr val="FF0000"/>
                </a:solidFill>
                <a:latin typeface="TimesNewRomanPS-BoldItalicMT"/>
              </a:rPr>
              <a:t>La costante attribuzione nel tempo senza riserva di un emolumento, avente carattere retributivo non occasionale, ad un lavoratore in buona fede, operato dalla pubblica amministrazione datrice di lavoro, ingenerante il legittimo affidamento del lavoratore sulla spettanza delle somme, impedisce la ripetizione di tale emolumento (benché indebito ai sensi delle diposizioni nazionali), in quanto tale ripetizione comporterebbe la violazione dell’articolo 1 del Protocollo n. 1 addizionale alla Convenzione”</a:t>
            </a:r>
            <a:r>
              <a:rPr lang="it-IT" sz="4400" b="1" strike="noStrike" spc="-1" dirty="0">
                <a:solidFill>
                  <a:srgbClr val="FF0000"/>
                </a:solidFill>
                <a:latin typeface="TimesNewRomanPSMT"/>
              </a:rPr>
              <a:t>.</a:t>
            </a:r>
            <a:endParaRPr lang="it-IT" sz="4400" b="0" strike="noStrike" spc="-1" dirty="0">
              <a:solidFill>
                <a:srgbClr val="FF0000"/>
              </a:solidFill>
              <a:latin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328116-E621-5541-2F6E-CD6F76067C56}"/>
              </a:ext>
            </a:extLst>
          </p:cNvPr>
          <p:cNvSpPr>
            <a:spLocks noGrp="1"/>
          </p:cNvSpPr>
          <p:nvPr>
            <p:ph type="title"/>
          </p:nvPr>
        </p:nvSpPr>
        <p:spPr>
          <a:xfrm>
            <a:off x="1005120" y="902737"/>
            <a:ext cx="18093240" cy="984885"/>
          </a:xfrm>
        </p:spPr>
        <p:txBody>
          <a:bodyPr/>
          <a:lstStyle/>
          <a:p>
            <a:pPr algn="ctr"/>
            <a:r>
              <a:rPr lang="it-IT" sz="3200" b="1">
                <a:solidFill>
                  <a:srgbClr val="FF0000"/>
                </a:solidFill>
              </a:rPr>
              <a:t>UNA SPERANZA </a:t>
            </a:r>
            <a:r>
              <a:rPr lang="it-IT" sz="3200" b="1" dirty="0">
                <a:solidFill>
                  <a:srgbClr val="FF0000"/>
                </a:solidFill>
              </a:rPr>
              <a:t>DELUSA:</a:t>
            </a:r>
            <a:br>
              <a:rPr lang="it-IT" sz="3200" b="1" dirty="0">
                <a:solidFill>
                  <a:srgbClr val="FF0000"/>
                </a:solidFill>
              </a:rPr>
            </a:br>
            <a:r>
              <a:rPr lang="it-IT" sz="3200" b="1" dirty="0">
                <a:solidFill>
                  <a:srgbClr val="FF0000"/>
                </a:solidFill>
              </a:rPr>
              <a:t>LA SENTENZA DELLA CORTE COSTITUZIONALE 27 GENNAIO 2023, N 8</a:t>
            </a:r>
          </a:p>
        </p:txBody>
      </p:sp>
      <p:sp>
        <p:nvSpPr>
          <p:cNvPr id="3" name="Sottotitolo 2">
            <a:extLst>
              <a:ext uri="{FF2B5EF4-FFF2-40B4-BE49-F238E27FC236}">
                <a16:creationId xmlns:a16="http://schemas.microsoft.com/office/drawing/2014/main" id="{F393B4BB-F661-4DFE-1460-DFE4950826D3}"/>
              </a:ext>
            </a:extLst>
          </p:cNvPr>
          <p:cNvSpPr>
            <a:spLocks noGrp="1"/>
          </p:cNvSpPr>
          <p:nvPr>
            <p:ph type="body"/>
          </p:nvPr>
        </p:nvSpPr>
        <p:spPr>
          <a:xfrm>
            <a:off x="1005120" y="1910259"/>
            <a:ext cx="18093240" cy="7294941"/>
          </a:xfrm>
        </p:spPr>
        <p:txBody>
          <a:bodyPr>
            <a:normAutofit/>
          </a:bodyPr>
          <a:lstStyle/>
          <a:p>
            <a:pPr algn="just">
              <a:spcAft>
                <a:spcPts val="0"/>
              </a:spcAft>
            </a:pPr>
            <a:endParaRPr lang="it-IT" dirty="0">
              <a:solidFill>
                <a:srgbClr val="666666"/>
              </a:solidFill>
              <a:latin typeface="Times New Roman" panose="02020603050405020304" pitchFamily="18" charset="0"/>
            </a:endParaRPr>
          </a:p>
          <a:p>
            <a:pPr algn="just">
              <a:spcAft>
                <a:spcPts val="0"/>
              </a:spcAft>
            </a:pPr>
            <a:endParaRPr lang="it-IT" sz="1800" b="0" i="0" dirty="0">
              <a:solidFill>
                <a:srgbClr val="666666"/>
              </a:solidFill>
              <a:effectLst/>
              <a:latin typeface="Times New Roman" panose="02020603050405020304" pitchFamily="18" charset="0"/>
            </a:endParaRPr>
          </a:p>
          <a:p>
            <a:pPr algn="just">
              <a:spcAft>
                <a:spcPts val="0"/>
              </a:spcAft>
            </a:pPr>
            <a:endParaRPr lang="it-IT" dirty="0">
              <a:solidFill>
                <a:srgbClr val="666666"/>
              </a:solidFill>
              <a:latin typeface="Times New Roman" panose="02020603050405020304" pitchFamily="18" charset="0"/>
            </a:endParaRPr>
          </a:p>
          <a:p>
            <a:pPr algn="just">
              <a:lnSpc>
                <a:spcPct val="107000"/>
              </a:lnSpc>
              <a:spcAft>
                <a:spcPts val="800"/>
              </a:spcAft>
            </a:pPr>
            <a:r>
              <a:rPr lang="it-IT" sz="3500" b="1" kern="100" dirty="0">
                <a:latin typeface="Times New Roman" panose="02020603050405020304" pitchFamily="18" charset="0"/>
                <a:ea typeface="Calibri" panose="020F0502020204030204" pitchFamily="34" charset="0"/>
                <a:cs typeface="Times New Roman" panose="02020603050405020304" pitchFamily="18" charset="0"/>
              </a:rPr>
              <a:t>L</a:t>
            </a:r>
            <a:r>
              <a:rPr lang="it-IT" sz="3500" b="1" kern="100" dirty="0">
                <a:effectLst/>
                <a:latin typeface="Times New Roman" panose="02020603050405020304" pitchFamily="18" charset="0"/>
                <a:ea typeface="Calibri" panose="020F0502020204030204" pitchFamily="34" charset="0"/>
                <a:cs typeface="Times New Roman" panose="02020603050405020304" pitchFamily="18" charset="0"/>
              </a:rPr>
              <a:t>a sentenza n. 8/2023, nel salvare la legittimità costituzionale dell’art. 2033 c.c., ritiene che l’alleggerimento del suo dettato possa essere operato dai giudici nell’analisi dei casi concreti portati al loro vaglio, integrando il principio della </a:t>
            </a:r>
            <a:r>
              <a:rPr lang="it-IT" sz="3500" b="1" i="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buona fede soggettiva </a:t>
            </a:r>
            <a:r>
              <a:rPr lang="it-IT" sz="3500" b="1" kern="100" dirty="0">
                <a:effectLst/>
                <a:latin typeface="Times New Roman" panose="02020603050405020304" pitchFamily="18" charset="0"/>
                <a:ea typeface="Calibri" panose="020F0502020204030204" pitchFamily="34" charset="0"/>
                <a:cs typeface="Times New Roman" panose="02020603050405020304" pitchFamily="18" charset="0"/>
              </a:rPr>
              <a:t>del lavoratore contenuto nell’art. 2033 c.c., con quello della </a:t>
            </a:r>
            <a:r>
              <a:rPr lang="it-IT" sz="3500" b="1" i="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buona fede oggettiva</a:t>
            </a:r>
            <a:r>
              <a:rPr lang="it-IT" sz="35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3500" b="1" kern="100" dirty="0">
                <a:effectLst/>
                <a:latin typeface="Times New Roman" panose="02020603050405020304" pitchFamily="18" charset="0"/>
                <a:ea typeface="Calibri" panose="020F0502020204030204" pitchFamily="34" charset="0"/>
                <a:cs typeface="Times New Roman" panose="02020603050405020304" pitchFamily="18" charset="0"/>
              </a:rPr>
              <a:t>che deve orientare il comportamento di entrambe le parti come previsto dagli artt. 1175 e 1337 c.c.</a:t>
            </a:r>
          </a:p>
          <a:p>
            <a:pPr algn="just">
              <a:lnSpc>
                <a:spcPct val="107000"/>
              </a:lnSpc>
              <a:spcAft>
                <a:spcPts val="800"/>
              </a:spcAft>
            </a:pPr>
            <a:endParaRPr lang="it-IT" sz="3500" b="1" kern="1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it-IT" sz="35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In altri termini, spetterà al giudice valutare nel concreto la condizione economica e sociale del lavoratore per definire le modalità di restituzione che potranno essere anche parziali o differite o rateizzate, ma sempre in base a un giudicato da operare caso per caso.</a:t>
            </a:r>
            <a:endParaRPr lang="it-IT" sz="35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it-IT" sz="1800" b="0" i="0" dirty="0">
              <a:solidFill>
                <a:srgbClr val="666666"/>
              </a:solidFill>
              <a:effectLst/>
              <a:latin typeface="Times New Roman" panose="02020603050405020304" pitchFamily="18" charset="0"/>
            </a:endParaRPr>
          </a:p>
          <a:p>
            <a:endParaRPr lang="it-IT" dirty="0"/>
          </a:p>
        </p:txBody>
      </p:sp>
    </p:spTree>
    <p:extLst>
      <p:ext uri="{BB962C8B-B14F-4D97-AF65-F5344CB8AC3E}">
        <p14:creationId xmlns:p14="http://schemas.microsoft.com/office/powerpoint/2010/main" val="1608844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extShape 1"/>
          <p:cNvSpPr txBox="1"/>
          <p:nvPr/>
        </p:nvSpPr>
        <p:spPr>
          <a:xfrm>
            <a:off x="1575360" y="4343040"/>
            <a:ext cx="16541586" cy="1846154"/>
          </a:xfrm>
          <a:prstGeom prst="rect">
            <a:avLst/>
          </a:prstGeom>
          <a:noFill/>
          <a:ln>
            <a:noFill/>
          </a:ln>
        </p:spPr>
        <p:txBody>
          <a:bodyPr wrap="square" lIns="0" tIns="17280" rIns="0" bIns="0">
            <a:spAutoFit/>
          </a:bodyPr>
          <a:lstStyle/>
          <a:p>
            <a:pPr marL="12600" algn="ctr">
              <a:lnSpc>
                <a:spcPct val="100000"/>
              </a:lnSpc>
              <a:spcBef>
                <a:spcPts val="136"/>
              </a:spcBef>
            </a:pPr>
            <a:r>
              <a:rPr lang="it-IT" sz="5900" b="1" strike="noStrike" spc="-46" dirty="0">
                <a:solidFill>
                  <a:srgbClr val="FF0000"/>
                </a:solidFill>
                <a:latin typeface="Arial"/>
              </a:rPr>
              <a:t>LA PARTECIPAZIONE</a:t>
            </a:r>
            <a:r>
              <a:rPr lang="it-IT" sz="5900" b="1" strike="noStrike" spc="-310" dirty="0">
                <a:solidFill>
                  <a:srgbClr val="FF0000"/>
                </a:solidFill>
                <a:latin typeface="Arial"/>
              </a:rPr>
              <a:t> </a:t>
            </a:r>
            <a:r>
              <a:rPr lang="it-IT" sz="5900" b="1" strike="noStrike" spc="-12" dirty="0">
                <a:solidFill>
                  <a:srgbClr val="FF0000"/>
                </a:solidFill>
                <a:latin typeface="Arial"/>
              </a:rPr>
              <a:t>SINDACALE: </a:t>
            </a:r>
          </a:p>
          <a:p>
            <a:pPr marL="12600" algn="ctr">
              <a:lnSpc>
                <a:spcPct val="100000"/>
              </a:lnSpc>
              <a:spcBef>
                <a:spcPts val="136"/>
              </a:spcBef>
            </a:pPr>
            <a:r>
              <a:rPr lang="it-IT" sz="5900" b="1" strike="noStrike" spc="-12" dirty="0">
                <a:solidFill>
                  <a:srgbClr val="FF0000"/>
                </a:solidFill>
                <a:latin typeface="Arial"/>
              </a:rPr>
              <a:t>uno strumento ingiustamente sottovalutato</a:t>
            </a:r>
            <a:endParaRPr lang="it-IT" sz="5900" b="0" strike="noStrike" spc="-1" dirty="0">
              <a:solidFill>
                <a:srgbClr val="FF0000"/>
              </a:solidFill>
              <a:latin typeface="Calibri"/>
            </a:endParaRPr>
          </a:p>
        </p:txBody>
      </p:sp>
      <p:sp>
        <p:nvSpPr>
          <p:cNvPr id="284" name="TextShape 2"/>
          <p:cNvSpPr txBox="1"/>
          <p:nvPr/>
        </p:nvSpPr>
        <p:spPr>
          <a:xfrm>
            <a:off x="1176480" y="10582920"/>
            <a:ext cx="398880" cy="6559200"/>
          </a:xfrm>
          <a:prstGeom prst="rect">
            <a:avLst/>
          </a:prstGeom>
          <a:noFill/>
          <a:ln>
            <a:noFill/>
          </a:ln>
        </p:spPr>
        <p:txBody>
          <a:bodyPr lIns="0" tIns="0" rIns="0" bIns="0">
            <a:spAutoFit/>
          </a:bodyPr>
          <a:lstStyle/>
          <a:p>
            <a:pPr marL="38160">
              <a:lnSpc>
                <a:spcPts val="2494"/>
              </a:lnSpc>
            </a:pPr>
            <a:fld id="{E573F17F-53E2-4BF9-96A1-0CFF2E8EDB52}" type="slidenum">
              <a:rPr lang="it-IT" sz="2450" b="1" i="1" strike="noStrike" spc="-26">
                <a:solidFill>
                  <a:srgbClr val="09603C"/>
                </a:solidFill>
                <a:latin typeface="Helvetica-BoldOblique"/>
              </a:rPr>
              <a:pPr marL="38160">
                <a:lnSpc>
                  <a:spcPts val="2494"/>
                </a:lnSpc>
              </a:pPr>
              <a:t>36</a:t>
            </a:fld>
            <a:endParaRPr lang="it-IT" sz="2450" b="0" strike="noStrike" spc="-1">
              <a:latin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488276-0830-8B1D-6419-4E93BCDCFB3F}"/>
              </a:ext>
            </a:extLst>
          </p:cNvPr>
          <p:cNvSpPr>
            <a:spLocks noGrp="1"/>
          </p:cNvSpPr>
          <p:nvPr>
            <p:ph type="title"/>
          </p:nvPr>
        </p:nvSpPr>
        <p:spPr>
          <a:xfrm>
            <a:off x="1005120" y="1148959"/>
            <a:ext cx="18093240" cy="492443"/>
          </a:xfrm>
        </p:spPr>
        <p:txBody>
          <a:bodyPr/>
          <a:lstStyle/>
          <a:p>
            <a:pPr algn="ctr"/>
            <a:r>
              <a:rPr lang="it-IT" sz="3200" b="1" dirty="0">
                <a:solidFill>
                  <a:srgbClr val="FF0000"/>
                </a:solidFill>
              </a:rPr>
              <a:t>LA PARTECIPAZIONE NELLA PERCEZIONE MEDIA DEL RAPPRESENTANTE SINDACALE</a:t>
            </a:r>
          </a:p>
        </p:txBody>
      </p:sp>
      <p:sp>
        <p:nvSpPr>
          <p:cNvPr id="3" name="Sottotitolo 2">
            <a:extLst>
              <a:ext uri="{FF2B5EF4-FFF2-40B4-BE49-F238E27FC236}">
                <a16:creationId xmlns:a16="http://schemas.microsoft.com/office/drawing/2014/main" id="{179A3BDD-CE53-26CE-9E6A-43C21718A637}"/>
              </a:ext>
            </a:extLst>
          </p:cNvPr>
          <p:cNvSpPr>
            <a:spLocks noGrp="1"/>
          </p:cNvSpPr>
          <p:nvPr>
            <p:ph type="subTitle"/>
          </p:nvPr>
        </p:nvSpPr>
        <p:spPr>
          <a:xfrm>
            <a:off x="686057" y="2851861"/>
            <a:ext cx="18093240" cy="5816977"/>
          </a:xfrm>
        </p:spPr>
        <p:txBody>
          <a:bodyPr/>
          <a:lstStyle/>
          <a:p>
            <a:pPr algn="ctr"/>
            <a:r>
              <a:rPr lang="it-IT" dirty="0">
                <a:hlinkClick r:id="rId2"/>
              </a:rPr>
              <a:t>https://youtu.be/-w9EBTB8a3Y</a:t>
            </a:r>
            <a:endParaRPr lang="it-IT" dirty="0"/>
          </a:p>
          <a:p>
            <a:pPr algn="ctr"/>
            <a:endParaRPr lang="it-IT" dirty="0"/>
          </a:p>
          <a:p>
            <a:pPr algn="ctr"/>
            <a:r>
              <a:rPr lang="it-IT" dirty="0"/>
              <a:t>Nanni Moretti (Michele) </a:t>
            </a:r>
            <a:r>
              <a:rPr lang="it-IT"/>
              <a:t>e Cristina Manni (</a:t>
            </a:r>
            <a:r>
              <a:rPr lang="it-IT" dirty="0"/>
              <a:t>Cristina)</a:t>
            </a:r>
          </a:p>
          <a:p>
            <a:pPr algn="ctr"/>
            <a:endParaRPr lang="it-IT" dirty="0"/>
          </a:p>
          <a:p>
            <a:pPr algn="ctr"/>
            <a:endParaRPr lang="it-IT" dirty="0"/>
          </a:p>
          <a:p>
            <a:pPr algn="ctr"/>
            <a:endParaRPr lang="it-IT" dirty="0"/>
          </a:p>
          <a:p>
            <a:pPr algn="ctr"/>
            <a:endParaRPr lang="it-IT" dirty="0"/>
          </a:p>
          <a:p>
            <a:pPr algn="ctr"/>
            <a:endParaRPr lang="it-IT" dirty="0"/>
          </a:p>
          <a:p>
            <a:pPr algn="ctr"/>
            <a:endParaRPr lang="it-IT" dirty="0"/>
          </a:p>
          <a:p>
            <a:pPr algn="ctr"/>
            <a:endParaRPr lang="it-IT" dirty="0"/>
          </a:p>
          <a:p>
            <a:pPr algn="ctr"/>
            <a:endParaRPr lang="it-IT" dirty="0"/>
          </a:p>
          <a:p>
            <a:pPr algn="ctr"/>
            <a:endParaRPr lang="it-IT" dirty="0"/>
          </a:p>
          <a:p>
            <a:pPr algn="ctr"/>
            <a:endParaRPr lang="it-IT" dirty="0"/>
          </a:p>
          <a:p>
            <a:pPr algn="ctr"/>
            <a:endParaRPr lang="it-IT" dirty="0"/>
          </a:p>
          <a:p>
            <a:pPr algn="ctr"/>
            <a:endParaRPr lang="it-IT" dirty="0"/>
          </a:p>
          <a:p>
            <a:pPr algn="ctr"/>
            <a:endParaRPr lang="it-IT" dirty="0"/>
          </a:p>
          <a:p>
            <a:pPr algn="ctr"/>
            <a:endParaRPr lang="it-IT" dirty="0"/>
          </a:p>
          <a:p>
            <a:pPr algn="ctr"/>
            <a:endParaRPr lang="it-IT" dirty="0"/>
          </a:p>
          <a:p>
            <a:pPr algn="ctr"/>
            <a:endParaRPr lang="it-IT" dirty="0"/>
          </a:p>
          <a:p>
            <a:pPr algn="ctr"/>
            <a:endParaRPr lang="it-IT" dirty="0"/>
          </a:p>
          <a:p>
            <a:endParaRPr lang="it-IT" dirty="0"/>
          </a:p>
        </p:txBody>
      </p:sp>
      <p:pic>
        <p:nvPicPr>
          <p:cNvPr id="1026" name="Picture 2" descr="Ecce bombo: cinque scene e frasi memorabili - Cinque cose belle">
            <a:extLst>
              <a:ext uri="{FF2B5EF4-FFF2-40B4-BE49-F238E27FC236}">
                <a16:creationId xmlns:a16="http://schemas.microsoft.com/office/drawing/2014/main" id="{81381BC5-64FF-F5D6-00DF-FC7303E0BE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9722" y="4214515"/>
            <a:ext cx="6048672"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123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94427F-420C-49C7-F214-6BF9408A7690}"/>
              </a:ext>
            </a:extLst>
          </p:cNvPr>
          <p:cNvSpPr>
            <a:spLocks noGrp="1"/>
          </p:cNvSpPr>
          <p:nvPr>
            <p:ph type="title"/>
          </p:nvPr>
        </p:nvSpPr>
        <p:spPr>
          <a:xfrm>
            <a:off x="1005120" y="1148959"/>
            <a:ext cx="18093240" cy="492443"/>
          </a:xfrm>
        </p:spPr>
        <p:txBody>
          <a:bodyPr/>
          <a:lstStyle/>
          <a:p>
            <a:pPr algn="ctr"/>
            <a:r>
              <a:rPr lang="it-IT" sz="3200" b="1" dirty="0">
                <a:solidFill>
                  <a:srgbClr val="FF0000"/>
                </a:solidFill>
              </a:rPr>
              <a:t>Dal FILM «Ecce Bombo» (1978)</a:t>
            </a:r>
          </a:p>
        </p:txBody>
      </p:sp>
      <p:sp>
        <p:nvSpPr>
          <p:cNvPr id="3" name="Sottotitolo 2">
            <a:extLst>
              <a:ext uri="{FF2B5EF4-FFF2-40B4-BE49-F238E27FC236}">
                <a16:creationId xmlns:a16="http://schemas.microsoft.com/office/drawing/2014/main" id="{6F96A617-44DB-805D-AE3F-60B7CFC904AF}"/>
              </a:ext>
            </a:extLst>
          </p:cNvPr>
          <p:cNvSpPr>
            <a:spLocks noGrp="1"/>
          </p:cNvSpPr>
          <p:nvPr>
            <p:ph type="subTitle"/>
          </p:nvPr>
        </p:nvSpPr>
        <p:spPr>
          <a:xfrm>
            <a:off x="1005120" y="3848288"/>
            <a:ext cx="18093240" cy="4154984"/>
          </a:xfrm>
        </p:spPr>
        <p:txBody>
          <a:bodyPr/>
          <a:lstStyle/>
          <a:p>
            <a:r>
              <a:rPr lang="it-IT" b="1" i="0" u="none" strike="noStrike" dirty="0">
                <a:solidFill>
                  <a:srgbClr val="555555"/>
                </a:solidFill>
                <a:effectLst/>
                <a:latin typeface="Mulish"/>
                <a:hlinkClick r:id="rId2"/>
              </a:rPr>
              <a:t>Michele</a:t>
            </a:r>
            <a:r>
              <a:rPr lang="it-IT" b="0" i="0" u="none" strike="noStrike" dirty="0">
                <a:solidFill>
                  <a:srgbClr val="555555"/>
                </a:solidFill>
                <a:effectLst/>
                <a:latin typeface="Mulish"/>
                <a:hlinkClick r:id="rId2"/>
              </a:rPr>
              <a:t>: Senti  che lavoro fai?</a:t>
            </a:r>
            <a:br>
              <a:rPr lang="it-IT" b="0" i="0" u="none" strike="noStrike" dirty="0">
                <a:solidFill>
                  <a:srgbClr val="555555"/>
                </a:solidFill>
                <a:effectLst/>
                <a:latin typeface="Mulish"/>
                <a:hlinkClick r:id="rId2"/>
              </a:rPr>
            </a:br>
            <a:br>
              <a:rPr lang="it-IT" b="0" i="0" u="none" strike="noStrike" dirty="0">
                <a:solidFill>
                  <a:srgbClr val="555555"/>
                </a:solidFill>
                <a:effectLst/>
                <a:latin typeface="Mulish"/>
                <a:hlinkClick r:id="rId2"/>
              </a:rPr>
            </a:br>
            <a:r>
              <a:rPr lang="it-IT" b="1" i="0" u="none" strike="noStrike" dirty="0">
                <a:solidFill>
                  <a:srgbClr val="555555"/>
                </a:solidFill>
                <a:effectLst/>
                <a:latin typeface="Mulish"/>
                <a:hlinkClick r:id="rId2"/>
              </a:rPr>
              <a:t>Cristina</a:t>
            </a:r>
            <a:r>
              <a:rPr lang="it-IT" b="0" i="0" u="none" strike="noStrike" dirty="0">
                <a:solidFill>
                  <a:srgbClr val="555555"/>
                </a:solidFill>
                <a:effectLst/>
                <a:latin typeface="Mulish"/>
                <a:hlinkClick r:id="rId2"/>
              </a:rPr>
              <a:t>: Be', mi interesso di molte cose: cinema, teatro, fotografia, musica, leggo...</a:t>
            </a:r>
            <a:br>
              <a:rPr lang="it-IT" b="0" i="0" u="none" strike="noStrike" dirty="0">
                <a:solidFill>
                  <a:srgbClr val="555555"/>
                </a:solidFill>
                <a:effectLst/>
                <a:latin typeface="Mulish"/>
                <a:hlinkClick r:id="rId2"/>
              </a:rPr>
            </a:br>
            <a:br>
              <a:rPr lang="it-IT" b="0" i="0" u="none" strike="noStrike" dirty="0">
                <a:solidFill>
                  <a:srgbClr val="555555"/>
                </a:solidFill>
                <a:effectLst/>
                <a:latin typeface="Mulish"/>
                <a:hlinkClick r:id="rId2"/>
              </a:rPr>
            </a:br>
            <a:r>
              <a:rPr lang="it-IT" b="1" i="0" u="none" strike="noStrike" dirty="0">
                <a:solidFill>
                  <a:srgbClr val="555555"/>
                </a:solidFill>
                <a:effectLst/>
                <a:latin typeface="Mulish"/>
                <a:hlinkClick r:id="rId2"/>
              </a:rPr>
              <a:t>Michele</a:t>
            </a:r>
            <a:r>
              <a:rPr lang="it-IT" b="0" i="0" u="none" strike="noStrike" dirty="0">
                <a:solidFill>
                  <a:srgbClr val="555555"/>
                </a:solidFill>
                <a:effectLst/>
                <a:latin typeface="Mulish"/>
                <a:hlinkClick r:id="rId2"/>
              </a:rPr>
              <a:t>: E concretamente?</a:t>
            </a:r>
            <a:br>
              <a:rPr lang="it-IT" b="0" i="0" u="none" strike="noStrike" dirty="0">
                <a:solidFill>
                  <a:srgbClr val="555555"/>
                </a:solidFill>
                <a:effectLst/>
                <a:latin typeface="Mulish"/>
                <a:hlinkClick r:id="rId2"/>
              </a:rPr>
            </a:br>
            <a:br>
              <a:rPr lang="it-IT" b="0" i="0" u="none" strike="noStrike" dirty="0">
                <a:solidFill>
                  <a:srgbClr val="555555"/>
                </a:solidFill>
                <a:effectLst/>
                <a:latin typeface="Mulish"/>
                <a:hlinkClick r:id="rId2"/>
              </a:rPr>
            </a:br>
            <a:r>
              <a:rPr lang="it-IT" b="1" i="0" u="none" strike="noStrike" dirty="0">
                <a:solidFill>
                  <a:srgbClr val="555555"/>
                </a:solidFill>
                <a:effectLst/>
                <a:latin typeface="Mulish"/>
                <a:hlinkClick r:id="rId2"/>
              </a:rPr>
              <a:t>Cristina</a:t>
            </a:r>
            <a:r>
              <a:rPr lang="it-IT" b="0" i="0" u="none" strike="noStrike" dirty="0">
                <a:solidFill>
                  <a:srgbClr val="555555"/>
                </a:solidFill>
                <a:effectLst/>
                <a:latin typeface="Mulish"/>
                <a:hlinkClick r:id="rId2"/>
              </a:rPr>
              <a:t>: Non so cosa vuoi dire.</a:t>
            </a:r>
            <a:br>
              <a:rPr lang="it-IT" b="0" i="0" u="none" strike="noStrike" dirty="0">
                <a:solidFill>
                  <a:srgbClr val="555555"/>
                </a:solidFill>
                <a:effectLst/>
                <a:latin typeface="Mulish"/>
                <a:hlinkClick r:id="rId2"/>
              </a:rPr>
            </a:br>
            <a:br>
              <a:rPr lang="it-IT" b="0" i="0" u="none" strike="noStrike" dirty="0">
                <a:solidFill>
                  <a:srgbClr val="555555"/>
                </a:solidFill>
                <a:effectLst/>
                <a:latin typeface="Mulish"/>
                <a:hlinkClick r:id="rId2"/>
              </a:rPr>
            </a:br>
            <a:r>
              <a:rPr lang="it-IT" b="1" i="0" u="none" strike="noStrike" dirty="0">
                <a:solidFill>
                  <a:srgbClr val="555555"/>
                </a:solidFill>
                <a:effectLst/>
                <a:latin typeface="Mulish"/>
                <a:hlinkClick r:id="rId2"/>
              </a:rPr>
              <a:t>Michele</a:t>
            </a:r>
            <a:r>
              <a:rPr lang="it-IT" b="0" i="0" u="none" strike="noStrike" dirty="0">
                <a:solidFill>
                  <a:srgbClr val="555555"/>
                </a:solidFill>
                <a:effectLst/>
                <a:latin typeface="Mulish"/>
                <a:hlinkClick r:id="rId2"/>
              </a:rPr>
              <a:t>: Come non sai, cioè che lavoro fai?</a:t>
            </a:r>
            <a:br>
              <a:rPr lang="it-IT" b="0" i="0" u="none" strike="noStrike" dirty="0">
                <a:solidFill>
                  <a:srgbClr val="555555"/>
                </a:solidFill>
                <a:effectLst/>
                <a:latin typeface="Mulish"/>
                <a:hlinkClick r:id="rId2"/>
              </a:rPr>
            </a:br>
            <a:br>
              <a:rPr lang="it-IT" b="0" i="0" u="none" strike="noStrike" dirty="0">
                <a:solidFill>
                  <a:srgbClr val="555555"/>
                </a:solidFill>
                <a:effectLst/>
                <a:latin typeface="Mulish"/>
                <a:hlinkClick r:id="rId2"/>
              </a:rPr>
            </a:br>
            <a:r>
              <a:rPr lang="it-IT" b="1" i="0" u="none" strike="noStrike" dirty="0">
                <a:solidFill>
                  <a:srgbClr val="555555"/>
                </a:solidFill>
                <a:effectLst/>
                <a:latin typeface="Mulish"/>
                <a:hlinkClick r:id="rId2"/>
              </a:rPr>
              <a:t>Cristina</a:t>
            </a:r>
            <a:r>
              <a:rPr lang="it-IT" b="0" i="0" u="none" strike="noStrike" dirty="0">
                <a:solidFill>
                  <a:srgbClr val="555555"/>
                </a:solidFill>
                <a:effectLst/>
                <a:latin typeface="Mulish"/>
                <a:hlinkClick r:id="rId2"/>
              </a:rPr>
              <a:t>: Nulla di preciso.</a:t>
            </a:r>
            <a:br>
              <a:rPr lang="it-IT" b="0" i="0" u="none" strike="noStrike" dirty="0">
                <a:solidFill>
                  <a:srgbClr val="555555"/>
                </a:solidFill>
                <a:effectLst/>
                <a:latin typeface="Mulish"/>
                <a:hlinkClick r:id="rId2"/>
              </a:rPr>
            </a:br>
            <a:br>
              <a:rPr lang="it-IT" b="0" i="0" u="none" strike="noStrike" dirty="0">
                <a:solidFill>
                  <a:srgbClr val="555555"/>
                </a:solidFill>
                <a:effectLst/>
                <a:latin typeface="Mulish"/>
                <a:hlinkClick r:id="rId2"/>
              </a:rPr>
            </a:br>
            <a:r>
              <a:rPr lang="it-IT" b="1" i="0" u="none" strike="noStrike" dirty="0">
                <a:solidFill>
                  <a:srgbClr val="555555"/>
                </a:solidFill>
                <a:effectLst/>
                <a:latin typeface="Mulish"/>
                <a:hlinkClick r:id="rId2"/>
              </a:rPr>
              <a:t>Michele</a:t>
            </a:r>
            <a:r>
              <a:rPr lang="it-IT" b="0" i="0" u="none" strike="noStrike" dirty="0">
                <a:solidFill>
                  <a:srgbClr val="555555"/>
                </a:solidFill>
                <a:effectLst/>
                <a:latin typeface="Mulish"/>
                <a:hlinkClick r:id="rId2"/>
              </a:rPr>
              <a:t>: ... Come campi?</a:t>
            </a:r>
            <a:br>
              <a:rPr lang="it-IT" b="0" i="0" u="none" strike="noStrike" dirty="0">
                <a:solidFill>
                  <a:srgbClr val="555555"/>
                </a:solidFill>
                <a:effectLst/>
                <a:latin typeface="Mulish"/>
                <a:hlinkClick r:id="rId2"/>
              </a:rPr>
            </a:br>
            <a:br>
              <a:rPr lang="it-IT" b="0" i="0" u="none" strike="noStrike" dirty="0">
                <a:solidFill>
                  <a:srgbClr val="555555"/>
                </a:solidFill>
                <a:effectLst/>
                <a:latin typeface="Mulish"/>
                <a:hlinkClick r:id="rId2"/>
              </a:rPr>
            </a:br>
            <a:r>
              <a:rPr lang="it-IT" b="1" i="0" u="none" strike="noStrike" dirty="0">
                <a:solidFill>
                  <a:srgbClr val="555555"/>
                </a:solidFill>
                <a:effectLst/>
                <a:latin typeface="Mulish"/>
                <a:hlinkClick r:id="rId2"/>
              </a:rPr>
              <a:t>Cristina</a:t>
            </a:r>
            <a:r>
              <a:rPr lang="it-IT" b="0" i="0" u="none" strike="noStrike" dirty="0">
                <a:solidFill>
                  <a:srgbClr val="555555"/>
                </a:solidFill>
                <a:effectLst/>
                <a:latin typeface="Mulish"/>
                <a:hlinkClick r:id="rId2"/>
              </a:rPr>
              <a:t>: Mah... te l'ho detto: giro, vedo gente, mi muovo, conosco, faccio delle cose.</a:t>
            </a:r>
            <a:endParaRPr lang="it-IT" dirty="0"/>
          </a:p>
        </p:txBody>
      </p:sp>
      <p:sp>
        <p:nvSpPr>
          <p:cNvPr id="4" name="Rettangolo 3">
            <a:extLst>
              <a:ext uri="{FF2B5EF4-FFF2-40B4-BE49-F238E27FC236}">
                <a16:creationId xmlns:a16="http://schemas.microsoft.com/office/drawing/2014/main" id="{F0A0C167-71DD-911A-A88F-B5A3DEF63B85}"/>
              </a:ext>
            </a:extLst>
          </p:cNvPr>
          <p:cNvSpPr/>
          <p:nvPr/>
        </p:nvSpPr>
        <p:spPr>
          <a:xfrm>
            <a:off x="10700122" y="4070499"/>
            <a:ext cx="7344816" cy="42484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Picture 2" descr="Ecce bombo: cinque scene e frasi memorabili - Cinque cose belle">
            <a:extLst>
              <a:ext uri="{FF2B5EF4-FFF2-40B4-BE49-F238E27FC236}">
                <a16:creationId xmlns:a16="http://schemas.microsoft.com/office/drawing/2014/main" id="{8350DF23-DEA1-A708-7F7E-C61EFE1D8C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8194" y="4502547"/>
            <a:ext cx="6048672"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5126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23A036-180B-FAE8-97A2-98E9DA0EB63C}"/>
              </a:ext>
            </a:extLst>
          </p:cNvPr>
          <p:cNvSpPr>
            <a:spLocks noGrp="1"/>
          </p:cNvSpPr>
          <p:nvPr>
            <p:ph type="ctrTitle"/>
          </p:nvPr>
        </p:nvSpPr>
        <p:spPr/>
        <p:txBody>
          <a:bodyPr/>
          <a:lstStyle/>
          <a:p>
            <a:pPr algn="ctr"/>
            <a:r>
              <a:rPr lang="it-IT" sz="11873" b="1" dirty="0"/>
              <a:t>La partecipazione del lavoro nelle amministrazioni pubbliche</a:t>
            </a:r>
          </a:p>
        </p:txBody>
      </p:sp>
      <p:sp>
        <p:nvSpPr>
          <p:cNvPr id="3" name="Sottotitolo 2">
            <a:extLst>
              <a:ext uri="{FF2B5EF4-FFF2-40B4-BE49-F238E27FC236}">
                <a16:creationId xmlns:a16="http://schemas.microsoft.com/office/drawing/2014/main" id="{066BB761-231C-AF33-B7AB-EC213EF20768}"/>
              </a:ext>
            </a:extLst>
          </p:cNvPr>
          <p:cNvSpPr>
            <a:spLocks noGrp="1"/>
          </p:cNvSpPr>
          <p:nvPr>
            <p:ph type="subTitle" idx="1"/>
          </p:nvPr>
        </p:nvSpPr>
        <p:spPr/>
        <p:txBody>
          <a:bodyPr>
            <a:normAutofit/>
          </a:bodyPr>
          <a:lstStyle/>
          <a:p>
            <a:pPr algn="ctr"/>
            <a:r>
              <a:rPr lang="it-IT" sz="13192" b="1" dirty="0">
                <a:solidFill>
                  <a:srgbClr val="FF0000"/>
                </a:solidFill>
              </a:rPr>
              <a:t>Ricomincio da tre</a:t>
            </a:r>
          </a:p>
        </p:txBody>
      </p:sp>
    </p:spTree>
    <p:extLst>
      <p:ext uri="{BB962C8B-B14F-4D97-AF65-F5344CB8AC3E}">
        <p14:creationId xmlns:p14="http://schemas.microsoft.com/office/powerpoint/2010/main" val="155027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TextShape 1"/>
          <p:cNvSpPr txBox="1"/>
          <p:nvPr/>
        </p:nvSpPr>
        <p:spPr>
          <a:xfrm>
            <a:off x="2081520" y="986040"/>
            <a:ext cx="16755506" cy="1535854"/>
          </a:xfrm>
          <a:prstGeom prst="rect">
            <a:avLst/>
          </a:prstGeom>
          <a:noFill/>
          <a:ln>
            <a:noFill/>
          </a:ln>
        </p:spPr>
        <p:txBody>
          <a:bodyPr wrap="square" lIns="0" tIns="12240" rIns="0" bIns="0">
            <a:spAutoFit/>
          </a:bodyPr>
          <a:lstStyle/>
          <a:p>
            <a:pPr marL="12600" algn="ctr">
              <a:lnSpc>
                <a:spcPct val="100000"/>
              </a:lnSpc>
              <a:spcBef>
                <a:spcPts val="96"/>
              </a:spcBef>
            </a:pPr>
            <a:r>
              <a:rPr lang="it-IT" sz="4950" b="1" strike="noStrike" spc="-12" dirty="0">
                <a:solidFill>
                  <a:srgbClr val="FF0000"/>
                </a:solidFill>
                <a:latin typeface="Arial"/>
              </a:rPr>
              <a:t>EFFETTI</a:t>
            </a:r>
            <a:r>
              <a:rPr lang="it-IT" sz="4950" b="1" strike="noStrike" spc="-1" dirty="0">
                <a:solidFill>
                  <a:srgbClr val="FF0000"/>
                </a:solidFill>
                <a:latin typeface="Arial"/>
              </a:rPr>
              <a:t>	</a:t>
            </a:r>
            <a:r>
              <a:rPr lang="it-IT" sz="4950" b="1" strike="noStrike" spc="-12" dirty="0">
                <a:solidFill>
                  <a:srgbClr val="FF0000"/>
                </a:solidFill>
                <a:latin typeface="Arial"/>
              </a:rPr>
              <a:t>DELLA</a:t>
            </a:r>
            <a:r>
              <a:rPr lang="it-IT" sz="4950" b="1" strike="noStrike" spc="-327" dirty="0">
                <a:solidFill>
                  <a:srgbClr val="FF0000"/>
                </a:solidFill>
                <a:latin typeface="Arial"/>
              </a:rPr>
              <a:t> </a:t>
            </a:r>
            <a:r>
              <a:rPr lang="it-IT" sz="4950" b="1" strike="noStrike" spc="-1" dirty="0">
                <a:solidFill>
                  <a:srgbClr val="FF0000"/>
                </a:solidFill>
                <a:latin typeface="Arial"/>
              </a:rPr>
              <a:t>CRISI</a:t>
            </a:r>
            <a:r>
              <a:rPr lang="it-IT" sz="4950" b="1" strike="noStrike" spc="-160" dirty="0">
                <a:solidFill>
                  <a:srgbClr val="FF0000"/>
                </a:solidFill>
                <a:latin typeface="Arial"/>
              </a:rPr>
              <a:t> </a:t>
            </a:r>
            <a:r>
              <a:rPr lang="it-IT" sz="4950" b="1" strike="noStrike" spc="-12" dirty="0">
                <a:solidFill>
                  <a:srgbClr val="FF0000"/>
                </a:solidFill>
                <a:latin typeface="Arial"/>
              </a:rPr>
              <a:t>SULLE</a:t>
            </a:r>
            <a:r>
              <a:rPr lang="it-IT" sz="4950" b="1" strike="noStrike" spc="-1" dirty="0">
                <a:solidFill>
                  <a:srgbClr val="FF0000"/>
                </a:solidFill>
                <a:latin typeface="Arial"/>
              </a:rPr>
              <a:t>	</a:t>
            </a:r>
            <a:r>
              <a:rPr lang="it-IT" sz="4950" b="1" strike="noStrike" spc="-12" dirty="0">
                <a:solidFill>
                  <a:srgbClr val="FF0000"/>
                </a:solidFill>
                <a:latin typeface="Arial"/>
              </a:rPr>
              <a:t>RELAZIONI SINDACALI</a:t>
            </a:r>
            <a:r>
              <a:rPr lang="it-IT" sz="4950" b="1" strike="noStrike" spc="-1" dirty="0">
                <a:solidFill>
                  <a:srgbClr val="FF0000"/>
                </a:solidFill>
                <a:latin typeface="Arial"/>
              </a:rPr>
              <a:t>	DEL</a:t>
            </a:r>
            <a:r>
              <a:rPr lang="it-IT" sz="4950" b="1" strike="noStrike" spc="-301" dirty="0">
                <a:solidFill>
                  <a:srgbClr val="FF0000"/>
                </a:solidFill>
                <a:latin typeface="Arial"/>
              </a:rPr>
              <a:t> </a:t>
            </a:r>
            <a:r>
              <a:rPr lang="it-IT" sz="4950" b="1" strike="noStrike" spc="-1" dirty="0">
                <a:solidFill>
                  <a:srgbClr val="FF0000"/>
                </a:solidFill>
                <a:latin typeface="Arial"/>
              </a:rPr>
              <a:t>SETTORE</a:t>
            </a:r>
            <a:r>
              <a:rPr lang="it-IT" sz="4950" b="1" strike="noStrike" spc="-225" dirty="0">
                <a:solidFill>
                  <a:srgbClr val="FF0000"/>
                </a:solidFill>
                <a:latin typeface="Arial"/>
              </a:rPr>
              <a:t> </a:t>
            </a:r>
            <a:r>
              <a:rPr lang="it-IT" sz="4950" b="1" strike="noStrike" spc="-12" dirty="0">
                <a:solidFill>
                  <a:srgbClr val="FF0000"/>
                </a:solidFill>
                <a:latin typeface="Arial"/>
              </a:rPr>
              <a:t>PUBBLICO</a:t>
            </a:r>
            <a:endParaRPr lang="it-IT" sz="4950" b="0" strike="noStrike" spc="-1" dirty="0">
              <a:solidFill>
                <a:srgbClr val="FF0000"/>
              </a:solidFill>
              <a:latin typeface="Calibri"/>
            </a:endParaRPr>
          </a:p>
        </p:txBody>
      </p:sp>
      <p:sp>
        <p:nvSpPr>
          <p:cNvPr id="242" name="CustomShape 2"/>
          <p:cNvSpPr/>
          <p:nvPr/>
        </p:nvSpPr>
        <p:spPr>
          <a:xfrm>
            <a:off x="1176480" y="10582920"/>
            <a:ext cx="263880" cy="31716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marL="38160">
              <a:lnSpc>
                <a:spcPts val="2494"/>
              </a:lnSpc>
            </a:pPr>
            <a:fld id="{1CE90D15-F8E7-4546-BCA2-156241CDC874}" type="slidenum">
              <a:rPr lang="it-IT" sz="2450" b="1" i="1" strike="noStrike" spc="9">
                <a:solidFill>
                  <a:srgbClr val="09603C"/>
                </a:solidFill>
                <a:latin typeface="Helvetica-BoldOblique"/>
              </a:rPr>
              <a:pPr marL="38160">
                <a:lnSpc>
                  <a:spcPts val="2494"/>
                </a:lnSpc>
              </a:pPr>
              <a:t>4</a:t>
            </a:fld>
            <a:endParaRPr lang="it-IT" sz="2450" b="0" strike="noStrike" spc="-1">
              <a:latin typeface="Arial"/>
            </a:endParaRPr>
          </a:p>
        </p:txBody>
      </p:sp>
      <p:sp>
        <p:nvSpPr>
          <p:cNvPr id="243" name="CustomShape 3"/>
          <p:cNvSpPr/>
          <p:nvPr/>
        </p:nvSpPr>
        <p:spPr>
          <a:xfrm>
            <a:off x="2081520" y="3096000"/>
            <a:ext cx="15887520" cy="6850109"/>
          </a:xfrm>
          <a:prstGeom prst="rect">
            <a:avLst/>
          </a:prstGeom>
          <a:noFill/>
          <a:ln>
            <a:noFill/>
          </a:ln>
        </p:spPr>
        <p:style>
          <a:lnRef idx="0">
            <a:scrgbClr r="0" g="0" b="0"/>
          </a:lnRef>
          <a:fillRef idx="0">
            <a:scrgbClr r="0" g="0" b="0"/>
          </a:fillRef>
          <a:effectRef idx="0">
            <a:scrgbClr r="0" g="0" b="0"/>
          </a:effectRef>
          <a:fontRef idx="minor"/>
        </p:style>
        <p:txBody>
          <a:bodyPr lIns="0" tIns="14760" rIns="0" bIns="0">
            <a:spAutoFit/>
          </a:bodyPr>
          <a:lstStyle/>
          <a:p>
            <a:pPr marL="12600">
              <a:lnSpc>
                <a:spcPts val="3504"/>
              </a:lnSpc>
              <a:spcBef>
                <a:spcPts val="113"/>
              </a:spcBef>
            </a:pPr>
            <a:r>
              <a:rPr lang="it-IT" sz="2950" b="1" strike="noStrike" spc="-52" dirty="0">
                <a:solidFill>
                  <a:srgbClr val="00623A"/>
                </a:solidFill>
                <a:latin typeface="Lufga"/>
              </a:rPr>
              <a:t>	→</a:t>
            </a:r>
            <a:r>
              <a:rPr lang="it-IT" sz="2950" b="1" strike="noStrike" spc="-1" dirty="0">
                <a:solidFill>
                  <a:srgbClr val="00623A"/>
                </a:solidFill>
                <a:latin typeface="Lufga"/>
              </a:rPr>
              <a:t>	</a:t>
            </a:r>
            <a:r>
              <a:rPr lang="it-IT" sz="2950" b="1" strike="noStrike" spc="-1" dirty="0">
                <a:solidFill>
                  <a:srgbClr val="00623A"/>
                </a:solidFill>
                <a:latin typeface="Arial"/>
              </a:rPr>
              <a:t>Maggiore</a:t>
            </a:r>
            <a:r>
              <a:rPr lang="it-IT" sz="2950" b="1" strike="noStrike" spc="-21" dirty="0">
                <a:solidFill>
                  <a:srgbClr val="00623A"/>
                </a:solidFill>
                <a:latin typeface="Arial"/>
              </a:rPr>
              <a:t> </a:t>
            </a:r>
            <a:r>
              <a:rPr lang="it-IT" sz="2950" b="1" strike="noStrike" spc="-1" dirty="0" err="1">
                <a:solidFill>
                  <a:srgbClr val="00623A"/>
                </a:solidFill>
                <a:latin typeface="Arial"/>
              </a:rPr>
              <a:t>rilegificazione</a:t>
            </a:r>
            <a:r>
              <a:rPr lang="it-IT" sz="2950" b="1" strike="noStrike" spc="-21" dirty="0">
                <a:solidFill>
                  <a:srgbClr val="00623A"/>
                </a:solidFill>
                <a:latin typeface="Arial"/>
              </a:rPr>
              <a:t> </a:t>
            </a:r>
            <a:r>
              <a:rPr lang="it-IT" sz="2950" b="1" strike="noStrike" spc="-1" dirty="0">
                <a:solidFill>
                  <a:srgbClr val="00623A"/>
                </a:solidFill>
                <a:latin typeface="Arial"/>
              </a:rPr>
              <a:t>del</a:t>
            </a:r>
            <a:r>
              <a:rPr lang="it-IT" sz="2950" b="1" strike="noStrike" spc="-15" dirty="0">
                <a:solidFill>
                  <a:srgbClr val="00623A"/>
                </a:solidFill>
                <a:latin typeface="Arial"/>
              </a:rPr>
              <a:t> </a:t>
            </a:r>
            <a:r>
              <a:rPr lang="it-IT" sz="2950" b="1" strike="noStrike" spc="-1" dirty="0">
                <a:solidFill>
                  <a:srgbClr val="00623A"/>
                </a:solidFill>
                <a:latin typeface="Arial"/>
              </a:rPr>
              <a:t>rapporto</a:t>
            </a:r>
            <a:r>
              <a:rPr lang="it-IT" sz="2950" b="1" strike="noStrike" spc="-21" dirty="0">
                <a:solidFill>
                  <a:srgbClr val="00623A"/>
                </a:solidFill>
                <a:latin typeface="Arial"/>
              </a:rPr>
              <a:t> </a:t>
            </a:r>
            <a:r>
              <a:rPr lang="it-IT" sz="2950" b="1" strike="noStrike" spc="-1" dirty="0">
                <a:solidFill>
                  <a:srgbClr val="00623A"/>
                </a:solidFill>
                <a:latin typeface="Arial"/>
              </a:rPr>
              <a:t>di</a:t>
            </a:r>
            <a:r>
              <a:rPr lang="it-IT" sz="2950" b="1" strike="noStrike" spc="-15" dirty="0">
                <a:solidFill>
                  <a:srgbClr val="00623A"/>
                </a:solidFill>
                <a:latin typeface="Arial"/>
              </a:rPr>
              <a:t> </a:t>
            </a:r>
            <a:r>
              <a:rPr lang="it-IT" sz="2950" b="1" strike="noStrike" spc="-12" dirty="0">
                <a:solidFill>
                  <a:srgbClr val="00623A"/>
                </a:solidFill>
                <a:latin typeface="Arial"/>
              </a:rPr>
              <a:t>lavoro</a:t>
            </a:r>
            <a:endParaRPr lang="it-IT" sz="2950" b="0" strike="noStrike" spc="-1" dirty="0">
              <a:latin typeface="Arial"/>
            </a:endParaRPr>
          </a:p>
          <a:p>
            <a:pPr marL="220320" indent="546120">
              <a:lnSpc>
                <a:spcPts val="2971"/>
              </a:lnSpc>
              <a:spcBef>
                <a:spcPts val="40"/>
              </a:spcBef>
            </a:pPr>
            <a:r>
              <a:rPr lang="it-IT" sz="2450" b="0" strike="noStrike" spc="-1" dirty="0">
                <a:solidFill>
                  <a:srgbClr val="00623A"/>
                </a:solidFill>
                <a:latin typeface="Arial"/>
              </a:rPr>
              <a:t>(la</a:t>
            </a:r>
            <a:r>
              <a:rPr lang="it-IT" sz="2450" b="0" strike="noStrike" spc="-15" dirty="0">
                <a:solidFill>
                  <a:srgbClr val="00623A"/>
                </a:solidFill>
                <a:latin typeface="Arial"/>
              </a:rPr>
              <a:t> </a:t>
            </a:r>
            <a:r>
              <a:rPr lang="it-IT" sz="2450" b="0" strike="noStrike" spc="-1" dirty="0">
                <a:solidFill>
                  <a:srgbClr val="00623A"/>
                </a:solidFill>
                <a:latin typeface="Arial"/>
              </a:rPr>
              <a:t>legge</a:t>
            </a:r>
            <a:r>
              <a:rPr lang="it-IT" sz="2450" b="0" strike="noStrike" spc="-7" dirty="0">
                <a:solidFill>
                  <a:srgbClr val="00623A"/>
                </a:solidFill>
                <a:latin typeface="Arial"/>
              </a:rPr>
              <a:t> </a:t>
            </a:r>
            <a:r>
              <a:rPr lang="it-IT" sz="2450" b="0" strike="noStrike" spc="-1" dirty="0">
                <a:solidFill>
                  <a:srgbClr val="00623A"/>
                </a:solidFill>
                <a:latin typeface="Arial"/>
              </a:rPr>
              <a:t>si riprende</a:t>
            </a:r>
            <a:r>
              <a:rPr lang="it-IT" sz="2450" b="0" strike="noStrike" spc="-7" dirty="0">
                <a:solidFill>
                  <a:srgbClr val="00623A"/>
                </a:solidFill>
                <a:latin typeface="Arial"/>
              </a:rPr>
              <a:t> </a:t>
            </a:r>
            <a:r>
              <a:rPr lang="it-IT" sz="2450" b="0" strike="noStrike" spc="-1" dirty="0">
                <a:solidFill>
                  <a:srgbClr val="00623A"/>
                </a:solidFill>
                <a:latin typeface="Arial"/>
              </a:rPr>
              <a:t>materie</a:t>
            </a:r>
            <a:r>
              <a:rPr lang="it-IT" sz="2450" b="0" strike="noStrike" spc="-7" dirty="0">
                <a:solidFill>
                  <a:srgbClr val="00623A"/>
                </a:solidFill>
                <a:latin typeface="Arial"/>
              </a:rPr>
              <a:t> </a:t>
            </a:r>
            <a:r>
              <a:rPr lang="it-IT" sz="2450" b="0" strike="noStrike" spc="-1" dirty="0">
                <a:solidFill>
                  <a:srgbClr val="00623A"/>
                </a:solidFill>
                <a:latin typeface="Arial"/>
              </a:rPr>
              <a:t>in precedenza</a:t>
            </a:r>
            <a:r>
              <a:rPr lang="it-IT" sz="2450" b="0" strike="noStrike" spc="-7" dirty="0">
                <a:solidFill>
                  <a:srgbClr val="00623A"/>
                </a:solidFill>
                <a:latin typeface="Arial"/>
              </a:rPr>
              <a:t> </a:t>
            </a:r>
            <a:r>
              <a:rPr lang="it-IT" sz="2450" b="0" strike="noStrike" spc="-1" dirty="0" err="1">
                <a:solidFill>
                  <a:srgbClr val="00623A"/>
                </a:solidFill>
                <a:latin typeface="Arial"/>
              </a:rPr>
              <a:t>contrattualizzate</a:t>
            </a:r>
            <a:r>
              <a:rPr lang="it-IT" sz="2450" b="0" strike="noStrike" spc="-1" dirty="0">
                <a:solidFill>
                  <a:srgbClr val="00623A"/>
                </a:solidFill>
                <a:latin typeface="Arial"/>
              </a:rPr>
              <a:t> –</a:t>
            </a:r>
            <a:r>
              <a:rPr lang="it-IT" sz="2450" b="0" strike="noStrike" spc="-7" dirty="0">
                <a:solidFill>
                  <a:srgbClr val="00623A"/>
                </a:solidFill>
                <a:latin typeface="Arial"/>
              </a:rPr>
              <a:t> </a:t>
            </a:r>
            <a:r>
              <a:rPr lang="it-IT" sz="2450" b="0" strike="noStrike" spc="-1" dirty="0">
                <a:solidFill>
                  <a:srgbClr val="00623A"/>
                </a:solidFill>
                <a:latin typeface="Arial"/>
              </a:rPr>
              <a:t>il</a:t>
            </a:r>
            <a:r>
              <a:rPr lang="it-IT" sz="2450" b="0" strike="noStrike" spc="-7" dirty="0">
                <a:solidFill>
                  <a:srgbClr val="00623A"/>
                </a:solidFill>
                <a:latin typeface="Arial"/>
              </a:rPr>
              <a:t> </a:t>
            </a:r>
            <a:r>
              <a:rPr lang="it-IT" sz="2450" b="0" strike="noStrike" spc="-1" dirty="0">
                <a:solidFill>
                  <a:srgbClr val="00623A"/>
                </a:solidFill>
                <a:latin typeface="Arial"/>
              </a:rPr>
              <a:t>modello italiano</a:t>
            </a:r>
            <a:r>
              <a:rPr lang="it-IT" sz="2450" b="0" strike="noStrike" spc="-7" dirty="0">
                <a:solidFill>
                  <a:srgbClr val="00623A"/>
                </a:solidFill>
                <a:latin typeface="Arial"/>
              </a:rPr>
              <a:t> </a:t>
            </a:r>
            <a:r>
              <a:rPr lang="it-IT" sz="2450" b="0" strike="noStrike" spc="-1" dirty="0">
                <a:solidFill>
                  <a:srgbClr val="00623A"/>
                </a:solidFill>
                <a:latin typeface="Arial"/>
              </a:rPr>
              <a:t>è stato</a:t>
            </a:r>
            <a:r>
              <a:rPr lang="it-IT" sz="2450" b="0" strike="noStrike" spc="-7" dirty="0">
                <a:solidFill>
                  <a:srgbClr val="00623A"/>
                </a:solidFill>
                <a:latin typeface="Arial"/>
              </a:rPr>
              <a:t> </a:t>
            </a:r>
            <a:r>
              <a:rPr lang="it-IT" sz="2450" b="0" strike="noStrike" spc="-1" dirty="0">
                <a:solidFill>
                  <a:srgbClr val="00623A"/>
                </a:solidFill>
                <a:latin typeface="Arial"/>
              </a:rPr>
              <a:t>ed</a:t>
            </a:r>
            <a:r>
              <a:rPr lang="it-IT" sz="2450" b="0" strike="noStrike" spc="-7" dirty="0">
                <a:solidFill>
                  <a:srgbClr val="00623A"/>
                </a:solidFill>
                <a:latin typeface="Arial"/>
              </a:rPr>
              <a:t> </a:t>
            </a:r>
            <a:r>
              <a:rPr lang="it-IT" sz="2450" b="0" strike="noStrike" spc="-1" dirty="0">
                <a:solidFill>
                  <a:srgbClr val="00623A"/>
                </a:solidFill>
                <a:latin typeface="Arial"/>
              </a:rPr>
              <a:t>è ancora</a:t>
            </a:r>
            <a:r>
              <a:rPr lang="it-IT" sz="2450" b="0" strike="noStrike" spc="-7" dirty="0">
                <a:solidFill>
                  <a:srgbClr val="00623A"/>
                </a:solidFill>
                <a:latin typeface="Arial"/>
              </a:rPr>
              <a:t> </a:t>
            </a:r>
            <a:r>
              <a:rPr lang="it-IT" sz="2450" b="0" strike="noStrike" spc="-1" dirty="0">
                <a:solidFill>
                  <a:srgbClr val="00623A"/>
                </a:solidFill>
                <a:latin typeface="Arial"/>
              </a:rPr>
              <a:t>il </a:t>
            </a:r>
            <a:r>
              <a:rPr lang="it-IT" sz="2450" b="0" strike="noStrike" spc="-26" dirty="0">
                <a:solidFill>
                  <a:srgbClr val="00623A"/>
                </a:solidFill>
                <a:latin typeface="Arial"/>
              </a:rPr>
              <a:t>più </a:t>
            </a:r>
            <a:r>
              <a:rPr lang="it-IT" sz="2450" b="0" strike="noStrike" spc="-12" dirty="0" err="1">
                <a:solidFill>
                  <a:srgbClr val="00623A"/>
                </a:solidFill>
                <a:latin typeface="Arial"/>
              </a:rPr>
              <a:t>contrattualizzato</a:t>
            </a:r>
            <a:r>
              <a:rPr lang="it-IT" sz="2450" b="0" strike="noStrike" spc="-12" dirty="0">
                <a:solidFill>
                  <a:srgbClr val="00623A"/>
                </a:solidFill>
                <a:latin typeface="Arial"/>
              </a:rPr>
              <a:t>)</a:t>
            </a:r>
            <a:endParaRPr lang="it-IT" sz="2450" b="0" strike="noStrike" spc="-1" dirty="0">
              <a:latin typeface="Arial"/>
            </a:endParaRPr>
          </a:p>
          <a:p>
            <a:pPr marL="12600" indent="546120">
              <a:lnSpc>
                <a:spcPts val="3504"/>
              </a:lnSpc>
              <a:spcBef>
                <a:spcPts val="1664"/>
              </a:spcBef>
            </a:pPr>
            <a:r>
              <a:rPr lang="it-IT" sz="2950" b="1" strike="noStrike" spc="-52" dirty="0">
                <a:solidFill>
                  <a:srgbClr val="00623A"/>
                </a:solidFill>
                <a:latin typeface="Lufga"/>
              </a:rPr>
              <a:t>	→</a:t>
            </a:r>
            <a:r>
              <a:rPr lang="it-IT" sz="2950" b="1" strike="noStrike" spc="-1" dirty="0">
                <a:solidFill>
                  <a:srgbClr val="00623A"/>
                </a:solidFill>
                <a:latin typeface="Lufga"/>
              </a:rPr>
              <a:t>	</a:t>
            </a:r>
            <a:r>
              <a:rPr lang="it-IT" sz="2950" b="1" strike="noStrike" spc="-1" dirty="0">
                <a:solidFill>
                  <a:srgbClr val="00623A"/>
                </a:solidFill>
                <a:latin typeface="Arial"/>
              </a:rPr>
              <a:t>Maggiore</a:t>
            </a:r>
            <a:r>
              <a:rPr lang="it-IT" sz="2950" b="1" strike="noStrike" spc="4" dirty="0">
                <a:solidFill>
                  <a:srgbClr val="00623A"/>
                </a:solidFill>
                <a:latin typeface="Arial"/>
              </a:rPr>
              <a:t> </a:t>
            </a:r>
            <a:r>
              <a:rPr lang="it-IT" sz="2950" b="1" strike="noStrike" spc="-1" dirty="0" err="1">
                <a:solidFill>
                  <a:srgbClr val="00623A"/>
                </a:solidFill>
                <a:latin typeface="Arial"/>
              </a:rPr>
              <a:t>unilateralizzazione</a:t>
            </a:r>
            <a:r>
              <a:rPr lang="it-IT" sz="2950" b="1" strike="noStrike" spc="4" dirty="0">
                <a:solidFill>
                  <a:srgbClr val="00623A"/>
                </a:solidFill>
                <a:latin typeface="Arial"/>
              </a:rPr>
              <a:t> </a:t>
            </a:r>
            <a:r>
              <a:rPr lang="it-IT" sz="2950" b="1" strike="noStrike" spc="-1" dirty="0">
                <a:solidFill>
                  <a:srgbClr val="00623A"/>
                </a:solidFill>
                <a:latin typeface="Arial"/>
              </a:rPr>
              <a:t>del</a:t>
            </a:r>
            <a:r>
              <a:rPr lang="it-IT" sz="2950" b="1" strike="noStrike" spc="4" dirty="0">
                <a:solidFill>
                  <a:srgbClr val="00623A"/>
                </a:solidFill>
                <a:latin typeface="Arial"/>
              </a:rPr>
              <a:t> </a:t>
            </a:r>
            <a:r>
              <a:rPr lang="it-IT" sz="2950" b="1" strike="noStrike" spc="-1" dirty="0">
                <a:solidFill>
                  <a:srgbClr val="00623A"/>
                </a:solidFill>
                <a:latin typeface="Arial"/>
              </a:rPr>
              <a:t>potere</a:t>
            </a:r>
            <a:r>
              <a:rPr lang="it-IT" sz="2950" b="1" strike="noStrike" spc="4" dirty="0">
                <a:solidFill>
                  <a:srgbClr val="00623A"/>
                </a:solidFill>
                <a:latin typeface="Arial"/>
              </a:rPr>
              <a:t> </a:t>
            </a:r>
            <a:r>
              <a:rPr lang="it-IT" sz="2950" b="1" strike="noStrike" spc="-12" dirty="0">
                <a:solidFill>
                  <a:srgbClr val="00623A"/>
                </a:solidFill>
                <a:latin typeface="Arial"/>
              </a:rPr>
              <a:t>datoriale</a:t>
            </a:r>
            <a:endParaRPr lang="it-IT" sz="2950" b="0" strike="noStrike" spc="-1" dirty="0">
              <a:latin typeface="Arial"/>
            </a:endParaRPr>
          </a:p>
          <a:p>
            <a:pPr marL="220320" indent="546120">
              <a:lnSpc>
                <a:spcPts val="2906"/>
              </a:lnSpc>
            </a:pPr>
            <a:r>
              <a:rPr lang="it-IT" sz="2450" b="0" strike="noStrike" spc="-1" dirty="0">
                <a:solidFill>
                  <a:srgbClr val="00623A"/>
                </a:solidFill>
                <a:latin typeface="Arial"/>
              </a:rPr>
              <a:t>(sono</a:t>
            </a:r>
            <a:r>
              <a:rPr lang="it-IT" sz="2450" b="0" strike="noStrike" spc="-7" dirty="0">
                <a:solidFill>
                  <a:srgbClr val="00623A"/>
                </a:solidFill>
                <a:latin typeface="Arial"/>
              </a:rPr>
              <a:t> </a:t>
            </a:r>
            <a:r>
              <a:rPr lang="it-IT" sz="2450" b="0" strike="noStrike" spc="-1" dirty="0">
                <a:solidFill>
                  <a:srgbClr val="00623A"/>
                </a:solidFill>
                <a:latin typeface="Arial"/>
              </a:rPr>
              <a:t>rafforzati</a:t>
            </a:r>
            <a:r>
              <a:rPr lang="it-IT" sz="2450" b="0" strike="noStrike" spc="4" dirty="0">
                <a:solidFill>
                  <a:srgbClr val="00623A"/>
                </a:solidFill>
                <a:latin typeface="Arial"/>
              </a:rPr>
              <a:t> </a:t>
            </a:r>
            <a:r>
              <a:rPr lang="it-IT" sz="2450" b="0" strike="noStrike" spc="-1" dirty="0">
                <a:solidFill>
                  <a:srgbClr val="00623A"/>
                </a:solidFill>
                <a:latin typeface="Arial"/>
              </a:rPr>
              <a:t>i</a:t>
            </a:r>
            <a:r>
              <a:rPr lang="it-IT" sz="2450" b="0" strike="noStrike" spc="-7" dirty="0">
                <a:solidFill>
                  <a:srgbClr val="00623A"/>
                </a:solidFill>
                <a:latin typeface="Arial"/>
              </a:rPr>
              <a:t> </a:t>
            </a:r>
            <a:r>
              <a:rPr lang="it-IT" sz="2450" b="0" strike="noStrike" spc="-1" dirty="0">
                <a:solidFill>
                  <a:srgbClr val="00623A"/>
                </a:solidFill>
                <a:latin typeface="Arial"/>
              </a:rPr>
              <a:t>poteri</a:t>
            </a:r>
            <a:r>
              <a:rPr lang="it-IT" sz="2450" b="0" strike="noStrike" spc="4" dirty="0">
                <a:solidFill>
                  <a:srgbClr val="00623A"/>
                </a:solidFill>
                <a:latin typeface="Arial"/>
              </a:rPr>
              <a:t> </a:t>
            </a:r>
            <a:r>
              <a:rPr lang="it-IT" sz="2450" b="0" strike="noStrike" spc="-1" dirty="0">
                <a:solidFill>
                  <a:srgbClr val="00623A"/>
                </a:solidFill>
                <a:latin typeface="Arial"/>
              </a:rPr>
              <a:t>dirigenziali</a:t>
            </a:r>
            <a:r>
              <a:rPr lang="it-IT" sz="2450" b="0" strike="noStrike" spc="-7" dirty="0">
                <a:solidFill>
                  <a:srgbClr val="00623A"/>
                </a:solidFill>
                <a:latin typeface="Arial"/>
              </a:rPr>
              <a:t> </a:t>
            </a:r>
            <a:r>
              <a:rPr lang="it-IT" sz="2450" b="0" strike="noStrike" spc="-1" dirty="0">
                <a:solidFill>
                  <a:srgbClr val="00623A"/>
                </a:solidFill>
                <a:latin typeface="Arial"/>
              </a:rPr>
              <a:t>– in Italia con</a:t>
            </a:r>
            <a:r>
              <a:rPr lang="it-IT" sz="2450" b="0" strike="noStrike" spc="-7" dirty="0">
                <a:solidFill>
                  <a:srgbClr val="00623A"/>
                </a:solidFill>
                <a:latin typeface="Arial"/>
              </a:rPr>
              <a:t> </a:t>
            </a:r>
            <a:r>
              <a:rPr lang="it-IT" sz="2450" b="0" strike="noStrike" spc="-1" dirty="0">
                <a:solidFill>
                  <a:srgbClr val="00623A"/>
                </a:solidFill>
                <a:latin typeface="Arial"/>
              </a:rPr>
              <a:t>un</a:t>
            </a:r>
            <a:r>
              <a:rPr lang="it-IT" sz="2450" b="0" strike="noStrike" spc="4" dirty="0">
                <a:solidFill>
                  <a:srgbClr val="00623A"/>
                </a:solidFill>
                <a:latin typeface="Arial"/>
              </a:rPr>
              <a:t> </a:t>
            </a:r>
            <a:r>
              <a:rPr lang="it-IT" sz="2450" b="0" strike="noStrike" spc="-1" dirty="0">
                <a:solidFill>
                  <a:srgbClr val="00623A"/>
                </a:solidFill>
                <a:latin typeface="Arial"/>
              </a:rPr>
              <a:t>incremento</a:t>
            </a:r>
            <a:r>
              <a:rPr lang="it-IT" sz="2450" b="0" strike="noStrike" spc="-7" dirty="0">
                <a:solidFill>
                  <a:srgbClr val="00623A"/>
                </a:solidFill>
                <a:latin typeface="Arial"/>
              </a:rPr>
              <a:t> </a:t>
            </a:r>
            <a:r>
              <a:rPr lang="it-IT" sz="2450" b="0" strike="noStrike" spc="-1" dirty="0">
                <a:solidFill>
                  <a:srgbClr val="00623A"/>
                </a:solidFill>
                <a:latin typeface="Arial"/>
              </a:rPr>
              <a:t>anche</a:t>
            </a:r>
            <a:r>
              <a:rPr lang="it-IT" sz="2450" b="0" strike="noStrike" spc="4" dirty="0">
                <a:solidFill>
                  <a:srgbClr val="00623A"/>
                </a:solidFill>
                <a:latin typeface="Arial"/>
              </a:rPr>
              <a:t> </a:t>
            </a:r>
            <a:r>
              <a:rPr lang="it-IT" sz="2450" b="0" strike="noStrike" spc="-1" dirty="0">
                <a:solidFill>
                  <a:srgbClr val="00623A"/>
                </a:solidFill>
                <a:latin typeface="Arial"/>
              </a:rPr>
              <a:t>delle</a:t>
            </a:r>
            <a:r>
              <a:rPr lang="it-IT" sz="2450" b="0" strike="noStrike" spc="-7" dirty="0">
                <a:solidFill>
                  <a:srgbClr val="00623A"/>
                </a:solidFill>
                <a:latin typeface="Arial"/>
              </a:rPr>
              <a:t> </a:t>
            </a:r>
            <a:r>
              <a:rPr lang="it-IT" sz="2450" b="0" strike="noStrike" spc="-1" dirty="0">
                <a:solidFill>
                  <a:srgbClr val="00623A"/>
                </a:solidFill>
                <a:latin typeface="Arial"/>
              </a:rPr>
              <a:t>responsabilità soprattutto </a:t>
            </a:r>
            <a:r>
              <a:rPr lang="it-IT" sz="2450" b="0" strike="noStrike" spc="-12" dirty="0">
                <a:solidFill>
                  <a:srgbClr val="00623A"/>
                </a:solidFill>
                <a:latin typeface="Arial"/>
              </a:rPr>
              <a:t>disciplinari)</a:t>
            </a:r>
            <a:endParaRPr lang="it-IT" sz="2450" b="0" strike="noStrike" spc="-1" dirty="0">
              <a:latin typeface="Arial"/>
            </a:endParaRPr>
          </a:p>
          <a:p>
            <a:pPr marL="12600" indent="546120">
              <a:lnSpc>
                <a:spcPts val="3504"/>
              </a:lnSpc>
              <a:spcBef>
                <a:spcPts val="1769"/>
              </a:spcBef>
            </a:pPr>
            <a:r>
              <a:rPr lang="it-IT" sz="2950" b="1" strike="noStrike" spc="-52" dirty="0">
                <a:solidFill>
                  <a:srgbClr val="00623A"/>
                </a:solidFill>
                <a:latin typeface="Lufga"/>
              </a:rPr>
              <a:t>	→</a:t>
            </a:r>
            <a:r>
              <a:rPr lang="it-IT" sz="2950" b="1" strike="noStrike" spc="-1" dirty="0">
                <a:solidFill>
                  <a:srgbClr val="00623A"/>
                </a:solidFill>
                <a:latin typeface="Lufga"/>
              </a:rPr>
              <a:t>	</a:t>
            </a:r>
            <a:r>
              <a:rPr lang="it-IT" sz="2950" b="1" strike="noStrike" spc="-1" dirty="0">
                <a:solidFill>
                  <a:srgbClr val="00623A"/>
                </a:solidFill>
                <a:latin typeface="Arial"/>
              </a:rPr>
              <a:t>Maggiore</a:t>
            </a:r>
            <a:r>
              <a:rPr lang="it-IT" sz="2950" b="1" strike="noStrike" spc="-15" dirty="0">
                <a:solidFill>
                  <a:srgbClr val="00623A"/>
                </a:solidFill>
                <a:latin typeface="Arial"/>
              </a:rPr>
              <a:t> </a:t>
            </a:r>
            <a:r>
              <a:rPr lang="it-IT" sz="2950" b="1" strike="noStrike" spc="-1" dirty="0">
                <a:solidFill>
                  <a:srgbClr val="00623A"/>
                </a:solidFill>
                <a:latin typeface="Arial"/>
              </a:rPr>
              <a:t>accentramento</a:t>
            </a:r>
            <a:r>
              <a:rPr lang="it-IT" sz="2950" b="1" strike="noStrike" spc="-21" dirty="0">
                <a:solidFill>
                  <a:srgbClr val="00623A"/>
                </a:solidFill>
                <a:latin typeface="Arial"/>
              </a:rPr>
              <a:t> </a:t>
            </a:r>
            <a:r>
              <a:rPr lang="it-IT" sz="2950" b="1" strike="noStrike" spc="-1" dirty="0">
                <a:solidFill>
                  <a:srgbClr val="00623A"/>
                </a:solidFill>
                <a:latin typeface="Arial"/>
              </a:rPr>
              <a:t>delle</a:t>
            </a:r>
            <a:r>
              <a:rPr lang="it-IT" sz="2950" b="1" strike="noStrike" spc="-15" dirty="0">
                <a:solidFill>
                  <a:srgbClr val="00623A"/>
                </a:solidFill>
                <a:latin typeface="Arial"/>
              </a:rPr>
              <a:t> </a:t>
            </a:r>
            <a:r>
              <a:rPr lang="it-IT" sz="2950" b="1" strike="noStrike" spc="-12" dirty="0">
                <a:solidFill>
                  <a:srgbClr val="00623A"/>
                </a:solidFill>
                <a:latin typeface="Arial"/>
              </a:rPr>
              <a:t>fonti</a:t>
            </a:r>
            <a:endParaRPr lang="it-IT" sz="2950" b="0" strike="noStrike" spc="-1" dirty="0">
              <a:latin typeface="Arial"/>
            </a:endParaRPr>
          </a:p>
          <a:p>
            <a:pPr marL="220320" indent="546120">
              <a:lnSpc>
                <a:spcPts val="2906"/>
              </a:lnSpc>
            </a:pPr>
            <a:r>
              <a:rPr lang="it-IT" sz="2450" b="0" strike="noStrike" spc="-1" dirty="0">
                <a:solidFill>
                  <a:srgbClr val="00623A"/>
                </a:solidFill>
                <a:latin typeface="Arial"/>
              </a:rPr>
              <a:t>(La</a:t>
            </a:r>
            <a:r>
              <a:rPr lang="it-IT" sz="2450" b="0" strike="noStrike" spc="-7" dirty="0">
                <a:solidFill>
                  <a:srgbClr val="00623A"/>
                </a:solidFill>
                <a:latin typeface="Arial"/>
              </a:rPr>
              <a:t> </a:t>
            </a:r>
            <a:r>
              <a:rPr lang="it-IT" sz="2450" b="0" strike="noStrike" spc="-1" dirty="0">
                <a:solidFill>
                  <a:srgbClr val="00623A"/>
                </a:solidFill>
                <a:latin typeface="Arial"/>
              </a:rPr>
              <a:t>riduzione</a:t>
            </a:r>
            <a:r>
              <a:rPr lang="it-IT" sz="2450" b="0" strike="noStrike" spc="4" dirty="0">
                <a:solidFill>
                  <a:srgbClr val="00623A"/>
                </a:solidFill>
                <a:latin typeface="Arial"/>
              </a:rPr>
              <a:t> </a:t>
            </a:r>
            <a:r>
              <a:rPr lang="it-IT" sz="2450" b="0" strike="noStrike" spc="-1" dirty="0">
                <a:solidFill>
                  <a:srgbClr val="00623A"/>
                </a:solidFill>
                <a:latin typeface="Arial"/>
              </a:rPr>
              <a:t>del</a:t>
            </a:r>
            <a:r>
              <a:rPr lang="it-IT" sz="2450" b="0" strike="noStrike" spc="-7" dirty="0">
                <a:solidFill>
                  <a:srgbClr val="00623A"/>
                </a:solidFill>
                <a:latin typeface="Arial"/>
              </a:rPr>
              <a:t> </a:t>
            </a:r>
            <a:r>
              <a:rPr lang="it-IT" sz="2450" b="0" strike="noStrike" spc="-1" dirty="0">
                <a:solidFill>
                  <a:srgbClr val="00623A"/>
                </a:solidFill>
                <a:latin typeface="Arial"/>
              </a:rPr>
              <a:t>numero</a:t>
            </a:r>
            <a:r>
              <a:rPr lang="it-IT" sz="2450" b="0" strike="noStrike" spc="4" dirty="0">
                <a:solidFill>
                  <a:srgbClr val="00623A"/>
                </a:solidFill>
                <a:latin typeface="Arial"/>
              </a:rPr>
              <a:t> </a:t>
            </a:r>
            <a:r>
              <a:rPr lang="it-IT" sz="2450" b="0" strike="noStrike" spc="-1" dirty="0">
                <a:solidFill>
                  <a:srgbClr val="00623A"/>
                </a:solidFill>
                <a:latin typeface="Arial"/>
              </a:rPr>
              <a:t>dei</a:t>
            </a:r>
            <a:r>
              <a:rPr lang="it-IT" sz="2450" b="0" strike="noStrike" spc="-7" dirty="0">
                <a:solidFill>
                  <a:srgbClr val="00623A"/>
                </a:solidFill>
                <a:latin typeface="Arial"/>
              </a:rPr>
              <a:t> </a:t>
            </a:r>
            <a:r>
              <a:rPr lang="it-IT" sz="2450" b="0" strike="noStrike" spc="-1" dirty="0">
                <a:solidFill>
                  <a:srgbClr val="00623A"/>
                </a:solidFill>
                <a:latin typeface="Arial"/>
              </a:rPr>
              <a:t>comparti</a:t>
            </a:r>
            <a:r>
              <a:rPr lang="it-IT" sz="2450" b="0" strike="noStrike" spc="4" dirty="0">
                <a:solidFill>
                  <a:srgbClr val="00623A"/>
                </a:solidFill>
                <a:latin typeface="Arial"/>
              </a:rPr>
              <a:t> </a:t>
            </a:r>
            <a:r>
              <a:rPr lang="it-IT" sz="2450" b="0" strike="noStrike" spc="-1" dirty="0">
                <a:solidFill>
                  <a:srgbClr val="00623A"/>
                </a:solidFill>
                <a:latin typeface="Arial"/>
              </a:rPr>
              <a:t>e</a:t>
            </a:r>
            <a:r>
              <a:rPr lang="it-IT" sz="2450" b="0" strike="noStrike" spc="-7" dirty="0">
                <a:solidFill>
                  <a:srgbClr val="00623A"/>
                </a:solidFill>
                <a:latin typeface="Arial"/>
              </a:rPr>
              <a:t> </a:t>
            </a:r>
            <a:r>
              <a:rPr lang="it-IT" sz="2450" b="0" strike="noStrike" spc="-1" dirty="0">
                <a:solidFill>
                  <a:srgbClr val="00623A"/>
                </a:solidFill>
                <a:latin typeface="Arial"/>
              </a:rPr>
              <a:t>delle</a:t>
            </a:r>
            <a:r>
              <a:rPr lang="it-IT" sz="2450" b="0" strike="noStrike" spc="4" dirty="0">
                <a:solidFill>
                  <a:srgbClr val="00623A"/>
                </a:solidFill>
                <a:latin typeface="Arial"/>
              </a:rPr>
              <a:t> </a:t>
            </a:r>
            <a:r>
              <a:rPr lang="it-IT" sz="2450" b="0" strike="noStrike" spc="-1" dirty="0">
                <a:solidFill>
                  <a:srgbClr val="00623A"/>
                </a:solidFill>
                <a:latin typeface="Arial"/>
              </a:rPr>
              <a:t>aree,</a:t>
            </a:r>
            <a:r>
              <a:rPr lang="it-IT" sz="2450" b="0" strike="noStrike" spc="-7" dirty="0">
                <a:solidFill>
                  <a:srgbClr val="00623A"/>
                </a:solidFill>
                <a:latin typeface="Arial"/>
              </a:rPr>
              <a:t> </a:t>
            </a:r>
            <a:r>
              <a:rPr lang="it-IT" sz="2450" b="0" strike="noStrike" spc="-1" dirty="0">
                <a:solidFill>
                  <a:srgbClr val="00623A"/>
                </a:solidFill>
                <a:latin typeface="Arial"/>
              </a:rPr>
              <a:t>ma</a:t>
            </a:r>
            <a:r>
              <a:rPr lang="it-IT" sz="2450" b="0" strike="noStrike" spc="4" dirty="0">
                <a:solidFill>
                  <a:srgbClr val="00623A"/>
                </a:solidFill>
                <a:latin typeface="Arial"/>
              </a:rPr>
              <a:t> </a:t>
            </a:r>
            <a:r>
              <a:rPr lang="it-IT" sz="2450" b="0" strike="noStrike" spc="-1" dirty="0">
                <a:solidFill>
                  <a:srgbClr val="00623A"/>
                </a:solidFill>
                <a:latin typeface="Arial"/>
              </a:rPr>
              <a:t>soprattutto</a:t>
            </a:r>
            <a:r>
              <a:rPr lang="it-IT" sz="2450" b="0" strike="noStrike" spc="-7" dirty="0">
                <a:solidFill>
                  <a:srgbClr val="00623A"/>
                </a:solidFill>
                <a:latin typeface="Arial"/>
              </a:rPr>
              <a:t> </a:t>
            </a:r>
            <a:r>
              <a:rPr lang="it-IT" sz="2450" b="0" strike="noStrike" spc="-1" dirty="0">
                <a:solidFill>
                  <a:srgbClr val="00623A"/>
                </a:solidFill>
                <a:latin typeface="Arial"/>
              </a:rPr>
              <a:t>il</a:t>
            </a:r>
            <a:r>
              <a:rPr lang="it-IT" sz="2450" b="0" strike="noStrike" spc="4" dirty="0">
                <a:solidFill>
                  <a:srgbClr val="00623A"/>
                </a:solidFill>
                <a:latin typeface="Arial"/>
              </a:rPr>
              <a:t> </a:t>
            </a:r>
            <a:r>
              <a:rPr lang="it-IT" sz="2450" b="0" strike="noStrike" spc="-1" dirty="0">
                <a:solidFill>
                  <a:srgbClr val="00623A"/>
                </a:solidFill>
                <a:latin typeface="Arial"/>
              </a:rPr>
              <a:t>diverso</a:t>
            </a:r>
            <a:r>
              <a:rPr lang="it-IT" sz="2450" b="0" strike="noStrike" spc="-7" dirty="0">
                <a:solidFill>
                  <a:srgbClr val="00623A"/>
                </a:solidFill>
                <a:latin typeface="Arial"/>
              </a:rPr>
              <a:t> </a:t>
            </a:r>
            <a:r>
              <a:rPr lang="it-IT" sz="2450" b="0" strike="noStrike" spc="-1" dirty="0">
                <a:solidFill>
                  <a:srgbClr val="00623A"/>
                </a:solidFill>
                <a:latin typeface="Arial"/>
              </a:rPr>
              <a:t>ruolo</a:t>
            </a:r>
            <a:r>
              <a:rPr lang="it-IT" sz="2450" b="0" strike="noStrike" spc="4" dirty="0">
                <a:solidFill>
                  <a:srgbClr val="00623A"/>
                </a:solidFill>
                <a:latin typeface="Arial"/>
              </a:rPr>
              <a:t> </a:t>
            </a:r>
            <a:r>
              <a:rPr lang="it-IT" sz="2450" b="0" strike="noStrike" spc="-1" dirty="0">
                <a:solidFill>
                  <a:srgbClr val="00623A"/>
                </a:solidFill>
                <a:latin typeface="Arial"/>
              </a:rPr>
              <a:t>dei</a:t>
            </a:r>
            <a:r>
              <a:rPr lang="it-IT" sz="2450" b="0" strike="noStrike" spc="-7" dirty="0">
                <a:solidFill>
                  <a:srgbClr val="00623A"/>
                </a:solidFill>
                <a:latin typeface="Arial"/>
              </a:rPr>
              <a:t> </a:t>
            </a:r>
            <a:r>
              <a:rPr lang="it-IT" sz="2450" b="0" strike="noStrike" spc="-1" dirty="0">
                <a:solidFill>
                  <a:srgbClr val="00623A"/>
                </a:solidFill>
                <a:latin typeface="Arial"/>
              </a:rPr>
              <a:t>comitati</a:t>
            </a:r>
            <a:r>
              <a:rPr lang="it-IT" sz="2450" b="0" strike="noStrike" spc="4" dirty="0">
                <a:solidFill>
                  <a:srgbClr val="00623A"/>
                </a:solidFill>
                <a:latin typeface="Arial"/>
              </a:rPr>
              <a:t> </a:t>
            </a:r>
            <a:r>
              <a:rPr lang="it-IT" sz="2450" b="0" strike="noStrike" spc="-1" dirty="0">
                <a:solidFill>
                  <a:srgbClr val="00623A"/>
                </a:solidFill>
                <a:latin typeface="Arial"/>
              </a:rPr>
              <a:t>di</a:t>
            </a:r>
            <a:r>
              <a:rPr lang="it-IT" sz="2450" b="0" strike="noStrike" spc="-7" dirty="0">
                <a:solidFill>
                  <a:srgbClr val="00623A"/>
                </a:solidFill>
                <a:latin typeface="Arial"/>
              </a:rPr>
              <a:t> </a:t>
            </a:r>
            <a:r>
              <a:rPr lang="it-IT" sz="2450" b="0" strike="noStrike" spc="-12" dirty="0">
                <a:solidFill>
                  <a:srgbClr val="00623A"/>
                </a:solidFill>
                <a:latin typeface="Arial"/>
              </a:rPr>
              <a:t>settore)</a:t>
            </a:r>
            <a:endParaRPr lang="it-IT" sz="2450" b="0" strike="noStrike" spc="-1" dirty="0">
              <a:latin typeface="Arial"/>
            </a:endParaRPr>
          </a:p>
          <a:p>
            <a:pPr marL="12600" indent="546120">
              <a:lnSpc>
                <a:spcPts val="3504"/>
              </a:lnSpc>
              <a:spcBef>
                <a:spcPts val="1769"/>
              </a:spcBef>
            </a:pPr>
            <a:r>
              <a:rPr lang="it-IT" sz="2950" b="1" strike="noStrike" spc="-52" dirty="0">
                <a:solidFill>
                  <a:srgbClr val="00623A"/>
                </a:solidFill>
                <a:latin typeface="Lufga"/>
              </a:rPr>
              <a:t>	→</a:t>
            </a:r>
            <a:r>
              <a:rPr lang="it-IT" sz="2950" b="1" strike="noStrike" spc="-1" dirty="0">
                <a:solidFill>
                  <a:srgbClr val="00623A"/>
                </a:solidFill>
                <a:latin typeface="Lufga"/>
              </a:rPr>
              <a:t>	</a:t>
            </a:r>
            <a:r>
              <a:rPr lang="it-IT" sz="2950" b="1" strike="noStrike" spc="-1" dirty="0">
                <a:solidFill>
                  <a:srgbClr val="00623A"/>
                </a:solidFill>
                <a:latin typeface="Arial"/>
              </a:rPr>
              <a:t>Maggiore</a:t>
            </a:r>
            <a:r>
              <a:rPr lang="it-IT" sz="2950" b="1" strike="noStrike" spc="-7" dirty="0">
                <a:solidFill>
                  <a:srgbClr val="00623A"/>
                </a:solidFill>
                <a:latin typeface="Arial"/>
              </a:rPr>
              <a:t> </a:t>
            </a:r>
            <a:r>
              <a:rPr lang="it-IT" sz="2950" b="1" strike="noStrike" spc="-1" dirty="0">
                <a:solidFill>
                  <a:srgbClr val="00623A"/>
                </a:solidFill>
                <a:latin typeface="Arial"/>
              </a:rPr>
              <a:t>controlli</a:t>
            </a:r>
            <a:r>
              <a:rPr lang="it-IT" sz="2950" b="1" strike="noStrike" spc="-12" dirty="0">
                <a:solidFill>
                  <a:srgbClr val="00623A"/>
                </a:solidFill>
                <a:latin typeface="Arial"/>
              </a:rPr>
              <a:t> </a:t>
            </a:r>
            <a:r>
              <a:rPr lang="it-IT" sz="2950" b="1" strike="noStrike" spc="-1" dirty="0">
                <a:solidFill>
                  <a:srgbClr val="00623A"/>
                </a:solidFill>
                <a:latin typeface="Arial"/>
              </a:rPr>
              <a:t>a</a:t>
            </a:r>
            <a:r>
              <a:rPr lang="it-IT" sz="2950" b="1" strike="noStrike" spc="-7" dirty="0">
                <a:solidFill>
                  <a:srgbClr val="00623A"/>
                </a:solidFill>
                <a:latin typeface="Arial"/>
              </a:rPr>
              <a:t> </a:t>
            </a:r>
            <a:r>
              <a:rPr lang="it-IT" sz="2950" b="1" strike="noStrike" spc="-1" dirty="0">
                <a:solidFill>
                  <a:srgbClr val="00623A"/>
                </a:solidFill>
                <a:latin typeface="Arial"/>
              </a:rPr>
              <a:t>tutti</a:t>
            </a:r>
            <a:r>
              <a:rPr lang="it-IT" sz="2950" b="1" strike="noStrike" spc="-7" dirty="0">
                <a:solidFill>
                  <a:srgbClr val="00623A"/>
                </a:solidFill>
                <a:latin typeface="Arial"/>
              </a:rPr>
              <a:t> </a:t>
            </a:r>
            <a:r>
              <a:rPr lang="it-IT" sz="2950" b="1" strike="noStrike" spc="-1" dirty="0">
                <a:solidFill>
                  <a:srgbClr val="00623A"/>
                </a:solidFill>
                <a:latin typeface="Arial"/>
              </a:rPr>
              <a:t>i </a:t>
            </a:r>
            <a:r>
              <a:rPr lang="it-IT" sz="2950" b="1" strike="noStrike" spc="-12" dirty="0">
                <a:solidFill>
                  <a:srgbClr val="00623A"/>
                </a:solidFill>
                <a:latin typeface="Arial"/>
              </a:rPr>
              <a:t>livelli</a:t>
            </a:r>
            <a:endParaRPr lang="it-IT" sz="2950" b="0" strike="noStrike" spc="-1" dirty="0">
              <a:latin typeface="Arial"/>
            </a:endParaRPr>
          </a:p>
          <a:p>
            <a:pPr marL="220320" indent="546120">
              <a:lnSpc>
                <a:spcPts val="2906"/>
              </a:lnSpc>
            </a:pPr>
            <a:r>
              <a:rPr lang="it-IT" sz="2450" b="0" strike="noStrike" spc="-1" dirty="0">
                <a:solidFill>
                  <a:srgbClr val="00623A"/>
                </a:solidFill>
                <a:latin typeface="Arial"/>
              </a:rPr>
              <a:t>(la</a:t>
            </a:r>
            <a:r>
              <a:rPr lang="it-IT" sz="2450" b="0" strike="noStrike" spc="-21" dirty="0">
                <a:solidFill>
                  <a:srgbClr val="00623A"/>
                </a:solidFill>
                <a:latin typeface="Arial"/>
              </a:rPr>
              <a:t> </a:t>
            </a:r>
            <a:r>
              <a:rPr lang="it-IT" sz="2450" b="0" strike="noStrike" spc="-1" dirty="0">
                <a:solidFill>
                  <a:srgbClr val="00623A"/>
                </a:solidFill>
                <a:latin typeface="Arial"/>
              </a:rPr>
              <a:t>funzione</a:t>
            </a:r>
            <a:r>
              <a:rPr lang="it-IT" sz="2450" b="0" strike="noStrike" spc="-7" dirty="0">
                <a:solidFill>
                  <a:srgbClr val="00623A"/>
                </a:solidFill>
                <a:latin typeface="Arial"/>
              </a:rPr>
              <a:t> </a:t>
            </a:r>
            <a:r>
              <a:rPr lang="it-IT" sz="2450" b="0" strike="noStrike" spc="-1" dirty="0">
                <a:solidFill>
                  <a:srgbClr val="00623A"/>
                </a:solidFill>
                <a:latin typeface="Arial"/>
              </a:rPr>
              <a:t>della</a:t>
            </a:r>
            <a:r>
              <a:rPr lang="it-IT" sz="2450" b="0" strike="noStrike" spc="-7" dirty="0">
                <a:solidFill>
                  <a:srgbClr val="00623A"/>
                </a:solidFill>
                <a:latin typeface="Arial"/>
              </a:rPr>
              <a:t> </a:t>
            </a:r>
            <a:r>
              <a:rPr lang="it-IT" sz="2450" b="0" strike="noStrike" spc="-1" dirty="0">
                <a:solidFill>
                  <a:srgbClr val="00623A"/>
                </a:solidFill>
                <a:latin typeface="Arial"/>
              </a:rPr>
              <a:t>Corte</a:t>
            </a:r>
            <a:r>
              <a:rPr lang="it-IT" sz="2450" b="0" strike="noStrike" spc="-7" dirty="0">
                <a:solidFill>
                  <a:srgbClr val="00623A"/>
                </a:solidFill>
                <a:latin typeface="Arial"/>
              </a:rPr>
              <a:t> </a:t>
            </a:r>
            <a:r>
              <a:rPr lang="it-IT" sz="2450" b="0" strike="noStrike" spc="-1" dirty="0">
                <a:solidFill>
                  <a:srgbClr val="00623A"/>
                </a:solidFill>
                <a:latin typeface="Arial"/>
              </a:rPr>
              <a:t>dei</a:t>
            </a:r>
            <a:r>
              <a:rPr lang="it-IT" sz="2450" b="0" strike="noStrike" spc="-7" dirty="0">
                <a:solidFill>
                  <a:srgbClr val="00623A"/>
                </a:solidFill>
                <a:latin typeface="Arial"/>
              </a:rPr>
              <a:t> </a:t>
            </a:r>
            <a:r>
              <a:rPr lang="it-IT" sz="2450" b="0" strike="noStrike" spc="-1" dirty="0">
                <a:solidFill>
                  <a:srgbClr val="00623A"/>
                </a:solidFill>
                <a:latin typeface="Arial"/>
              </a:rPr>
              <a:t>conti</a:t>
            </a:r>
            <a:r>
              <a:rPr lang="it-IT" sz="2450" b="0" strike="noStrike" spc="-7" dirty="0">
                <a:solidFill>
                  <a:srgbClr val="00623A"/>
                </a:solidFill>
                <a:latin typeface="Arial"/>
              </a:rPr>
              <a:t> </a:t>
            </a:r>
            <a:r>
              <a:rPr lang="it-IT" sz="2450" b="0" strike="noStrike" spc="-1" dirty="0">
                <a:solidFill>
                  <a:srgbClr val="00623A"/>
                </a:solidFill>
                <a:latin typeface="Arial"/>
              </a:rPr>
              <a:t>e</a:t>
            </a:r>
            <a:r>
              <a:rPr lang="it-IT" sz="2450" b="0" strike="noStrike" spc="-7" dirty="0">
                <a:solidFill>
                  <a:srgbClr val="00623A"/>
                </a:solidFill>
                <a:latin typeface="Arial"/>
              </a:rPr>
              <a:t> </a:t>
            </a:r>
            <a:r>
              <a:rPr lang="it-IT" sz="2450" b="0" strike="noStrike" spc="-1" dirty="0">
                <a:solidFill>
                  <a:srgbClr val="00623A"/>
                </a:solidFill>
                <a:latin typeface="Arial"/>
              </a:rPr>
              <a:t>del</a:t>
            </a:r>
            <a:r>
              <a:rPr lang="it-IT" sz="2450" b="0" strike="noStrike" spc="-7" dirty="0">
                <a:solidFill>
                  <a:srgbClr val="00623A"/>
                </a:solidFill>
                <a:latin typeface="Arial"/>
              </a:rPr>
              <a:t> </a:t>
            </a:r>
            <a:r>
              <a:rPr lang="it-IT" sz="2450" b="0" strike="noStrike" spc="-1" dirty="0">
                <a:solidFill>
                  <a:srgbClr val="00623A"/>
                </a:solidFill>
                <a:latin typeface="Arial"/>
              </a:rPr>
              <a:t>MEF</a:t>
            </a:r>
            <a:r>
              <a:rPr lang="it-IT" sz="2450" b="0" strike="noStrike" spc="-7" dirty="0">
                <a:solidFill>
                  <a:srgbClr val="00623A"/>
                </a:solidFill>
                <a:latin typeface="Arial"/>
              </a:rPr>
              <a:t> </a:t>
            </a:r>
            <a:r>
              <a:rPr lang="it-IT" sz="2450" b="0" strike="noStrike" spc="-1" dirty="0">
                <a:solidFill>
                  <a:srgbClr val="00623A"/>
                </a:solidFill>
                <a:latin typeface="Arial"/>
              </a:rPr>
              <a:t>al</a:t>
            </a:r>
            <a:r>
              <a:rPr lang="it-IT" sz="2450" b="0" strike="noStrike" spc="-7" dirty="0">
                <a:solidFill>
                  <a:srgbClr val="00623A"/>
                </a:solidFill>
                <a:latin typeface="Arial"/>
              </a:rPr>
              <a:t> </a:t>
            </a:r>
            <a:r>
              <a:rPr lang="it-IT" sz="2450" b="0" strike="noStrike" spc="-1" dirty="0">
                <a:solidFill>
                  <a:srgbClr val="00623A"/>
                </a:solidFill>
                <a:latin typeface="Arial"/>
              </a:rPr>
              <a:t>livello</a:t>
            </a:r>
            <a:r>
              <a:rPr lang="it-IT" sz="2450" b="0" strike="noStrike" spc="-7" dirty="0">
                <a:solidFill>
                  <a:srgbClr val="00623A"/>
                </a:solidFill>
                <a:latin typeface="Arial"/>
              </a:rPr>
              <a:t> </a:t>
            </a:r>
            <a:r>
              <a:rPr lang="it-IT" sz="2450" b="0" strike="noStrike" spc="-1" dirty="0">
                <a:solidFill>
                  <a:srgbClr val="00623A"/>
                </a:solidFill>
                <a:latin typeface="Arial"/>
              </a:rPr>
              <a:t>nazionale</a:t>
            </a:r>
            <a:r>
              <a:rPr lang="it-IT" sz="2450" b="0" strike="noStrike" spc="-7" dirty="0">
                <a:solidFill>
                  <a:srgbClr val="00623A"/>
                </a:solidFill>
                <a:latin typeface="Arial"/>
              </a:rPr>
              <a:t> </a:t>
            </a:r>
            <a:r>
              <a:rPr lang="it-IT" sz="2450" b="0" strike="noStrike" spc="-1" dirty="0">
                <a:solidFill>
                  <a:srgbClr val="00623A"/>
                </a:solidFill>
                <a:latin typeface="Arial"/>
              </a:rPr>
              <a:t>e</a:t>
            </a:r>
            <a:r>
              <a:rPr lang="it-IT" sz="2450" b="0" strike="noStrike" spc="-7" dirty="0">
                <a:solidFill>
                  <a:srgbClr val="00623A"/>
                </a:solidFill>
                <a:latin typeface="Arial"/>
              </a:rPr>
              <a:t> </a:t>
            </a:r>
            <a:r>
              <a:rPr lang="it-IT" sz="2450" b="0" strike="noStrike" spc="-12" dirty="0">
                <a:solidFill>
                  <a:srgbClr val="00623A"/>
                </a:solidFill>
                <a:latin typeface="Arial"/>
              </a:rPr>
              <a:t>locale)</a:t>
            </a:r>
            <a:endParaRPr lang="it-IT" sz="2450" b="0" strike="noStrike" spc="-1" dirty="0">
              <a:latin typeface="Arial"/>
            </a:endParaRPr>
          </a:p>
          <a:p>
            <a:pPr marL="12600" indent="546120">
              <a:lnSpc>
                <a:spcPts val="3504"/>
              </a:lnSpc>
              <a:spcBef>
                <a:spcPts val="1769"/>
              </a:spcBef>
            </a:pPr>
            <a:r>
              <a:rPr lang="it-IT" sz="2950" b="1" strike="noStrike" spc="-52" dirty="0">
                <a:solidFill>
                  <a:srgbClr val="00623A"/>
                </a:solidFill>
                <a:latin typeface="Lufga"/>
              </a:rPr>
              <a:t>	→</a:t>
            </a:r>
            <a:r>
              <a:rPr lang="it-IT" sz="2950" b="1" strike="noStrike" spc="-1" dirty="0">
                <a:solidFill>
                  <a:srgbClr val="00623A"/>
                </a:solidFill>
                <a:latin typeface="Lufga"/>
              </a:rPr>
              <a:t>	</a:t>
            </a:r>
            <a:r>
              <a:rPr lang="it-IT" sz="2950" b="1" strike="noStrike" spc="-1" dirty="0">
                <a:solidFill>
                  <a:srgbClr val="00623A"/>
                </a:solidFill>
                <a:latin typeface="Arial"/>
              </a:rPr>
              <a:t>Ridefinizione</a:t>
            </a:r>
            <a:r>
              <a:rPr lang="it-IT" sz="2950" b="1" strike="noStrike" spc="-26" dirty="0">
                <a:solidFill>
                  <a:srgbClr val="00623A"/>
                </a:solidFill>
                <a:latin typeface="Arial"/>
              </a:rPr>
              <a:t> </a:t>
            </a:r>
            <a:r>
              <a:rPr lang="it-IT" sz="2950" b="1" strike="noStrike" spc="-1" dirty="0">
                <a:solidFill>
                  <a:srgbClr val="00623A"/>
                </a:solidFill>
                <a:latin typeface="Arial"/>
              </a:rPr>
              <a:t>degli</a:t>
            </a:r>
            <a:r>
              <a:rPr lang="it-IT" sz="2950" b="1" strike="noStrike" spc="-15" dirty="0">
                <a:solidFill>
                  <a:srgbClr val="00623A"/>
                </a:solidFill>
                <a:latin typeface="Arial"/>
              </a:rPr>
              <a:t> </a:t>
            </a:r>
            <a:r>
              <a:rPr lang="it-IT" sz="2950" b="1" strike="noStrike" spc="-1" dirty="0">
                <a:solidFill>
                  <a:srgbClr val="00623A"/>
                </a:solidFill>
                <a:latin typeface="Arial"/>
              </a:rPr>
              <a:t>ambiti</a:t>
            </a:r>
            <a:r>
              <a:rPr lang="it-IT" sz="2950" b="1" strike="noStrike" spc="-21" dirty="0">
                <a:solidFill>
                  <a:srgbClr val="00623A"/>
                </a:solidFill>
                <a:latin typeface="Arial"/>
              </a:rPr>
              <a:t> </a:t>
            </a:r>
            <a:r>
              <a:rPr lang="it-IT" sz="2950" b="1" strike="noStrike" spc="-1" dirty="0">
                <a:solidFill>
                  <a:srgbClr val="00623A"/>
                </a:solidFill>
                <a:latin typeface="Arial"/>
              </a:rPr>
              <a:t>della</a:t>
            </a:r>
            <a:r>
              <a:rPr lang="it-IT" sz="2950" b="1" strike="noStrike" spc="-21" dirty="0">
                <a:solidFill>
                  <a:srgbClr val="00623A"/>
                </a:solidFill>
                <a:latin typeface="Arial"/>
              </a:rPr>
              <a:t> </a:t>
            </a:r>
            <a:r>
              <a:rPr lang="it-IT" sz="2950" b="1" strike="noStrike" spc="-1" dirty="0">
                <a:solidFill>
                  <a:srgbClr val="00623A"/>
                </a:solidFill>
                <a:latin typeface="Arial"/>
              </a:rPr>
              <a:t>contrattazione</a:t>
            </a:r>
            <a:r>
              <a:rPr lang="it-IT" sz="2950" b="1" strike="noStrike" spc="-21" dirty="0">
                <a:solidFill>
                  <a:srgbClr val="00623A"/>
                </a:solidFill>
                <a:latin typeface="Arial"/>
              </a:rPr>
              <a:t> </a:t>
            </a:r>
            <a:r>
              <a:rPr lang="it-IT" sz="2950" b="1" strike="noStrike" spc="-1" dirty="0">
                <a:solidFill>
                  <a:srgbClr val="00623A"/>
                </a:solidFill>
                <a:latin typeface="Arial"/>
              </a:rPr>
              <a:t>e</a:t>
            </a:r>
            <a:r>
              <a:rPr lang="it-IT" sz="2950" b="1" strike="noStrike" spc="-21" dirty="0">
                <a:solidFill>
                  <a:srgbClr val="00623A"/>
                </a:solidFill>
                <a:latin typeface="Arial"/>
              </a:rPr>
              <a:t> </a:t>
            </a:r>
            <a:r>
              <a:rPr lang="it-IT" sz="2950" b="1" strike="noStrike" spc="-1" dirty="0">
                <a:solidFill>
                  <a:srgbClr val="00623A"/>
                </a:solidFill>
                <a:latin typeface="Arial"/>
              </a:rPr>
              <a:t>della</a:t>
            </a:r>
            <a:r>
              <a:rPr lang="it-IT" sz="2950" b="1" strike="noStrike" spc="-15" dirty="0">
                <a:solidFill>
                  <a:srgbClr val="00623A"/>
                </a:solidFill>
                <a:latin typeface="Arial"/>
              </a:rPr>
              <a:t> </a:t>
            </a:r>
            <a:r>
              <a:rPr lang="it-IT" sz="2950" b="1" strike="noStrike" spc="-12" dirty="0">
                <a:solidFill>
                  <a:srgbClr val="00623A"/>
                </a:solidFill>
                <a:latin typeface="Arial"/>
              </a:rPr>
              <a:t>partecipazione</a:t>
            </a:r>
            <a:endParaRPr lang="it-IT" sz="2950" b="0" strike="noStrike" spc="-1" dirty="0">
              <a:latin typeface="Arial"/>
            </a:endParaRPr>
          </a:p>
          <a:p>
            <a:pPr marL="220320" indent="546120">
              <a:lnSpc>
                <a:spcPts val="2906"/>
              </a:lnSpc>
            </a:pPr>
            <a:r>
              <a:rPr lang="it-IT" sz="2450" b="0" strike="noStrike" spc="-1" dirty="0">
                <a:solidFill>
                  <a:srgbClr val="00623A"/>
                </a:solidFill>
                <a:latin typeface="Arial"/>
              </a:rPr>
              <a:t>(gli</a:t>
            </a:r>
            <a:r>
              <a:rPr lang="it-IT" sz="2450" b="0" strike="noStrike" spc="-7" dirty="0">
                <a:solidFill>
                  <a:srgbClr val="00623A"/>
                </a:solidFill>
                <a:latin typeface="Arial"/>
              </a:rPr>
              <a:t> </a:t>
            </a:r>
            <a:r>
              <a:rPr lang="it-IT" sz="2450" b="0" strike="noStrike" spc="-1" dirty="0">
                <a:solidFill>
                  <a:srgbClr val="00623A"/>
                </a:solidFill>
                <a:latin typeface="Arial"/>
              </a:rPr>
              <a:t>artt. 2,</a:t>
            </a:r>
            <a:r>
              <a:rPr lang="it-IT" sz="2450" b="0" strike="noStrike" spc="-7" dirty="0">
                <a:solidFill>
                  <a:srgbClr val="00623A"/>
                </a:solidFill>
                <a:latin typeface="Arial"/>
              </a:rPr>
              <a:t> </a:t>
            </a:r>
            <a:r>
              <a:rPr lang="it-IT" sz="2450" b="0" strike="noStrike" spc="-1" dirty="0">
                <a:solidFill>
                  <a:srgbClr val="00623A"/>
                </a:solidFill>
                <a:latin typeface="Arial"/>
              </a:rPr>
              <a:t>5</a:t>
            </a:r>
            <a:r>
              <a:rPr lang="it-IT" sz="2450" b="0" strike="noStrike" spc="4" dirty="0">
                <a:solidFill>
                  <a:srgbClr val="00623A"/>
                </a:solidFill>
                <a:latin typeface="Arial"/>
              </a:rPr>
              <a:t> </a:t>
            </a:r>
            <a:r>
              <a:rPr lang="it-IT" sz="2450" b="0" strike="noStrike" spc="-1" dirty="0">
                <a:solidFill>
                  <a:srgbClr val="00623A"/>
                </a:solidFill>
                <a:latin typeface="Arial"/>
              </a:rPr>
              <a:t>e</a:t>
            </a:r>
            <a:r>
              <a:rPr lang="it-IT" sz="2450" b="0" strike="noStrike" spc="-7" dirty="0">
                <a:solidFill>
                  <a:srgbClr val="00623A"/>
                </a:solidFill>
                <a:latin typeface="Arial"/>
              </a:rPr>
              <a:t> </a:t>
            </a:r>
            <a:r>
              <a:rPr lang="it-IT" sz="2450" b="0" strike="noStrike" spc="-1" dirty="0">
                <a:solidFill>
                  <a:srgbClr val="00623A"/>
                </a:solidFill>
                <a:latin typeface="Arial"/>
              </a:rPr>
              <a:t>40</a:t>
            </a:r>
            <a:r>
              <a:rPr lang="it-IT" sz="2450" b="0" strike="noStrike" spc="-7" dirty="0">
                <a:solidFill>
                  <a:srgbClr val="00623A"/>
                </a:solidFill>
                <a:latin typeface="Arial"/>
              </a:rPr>
              <a:t> </a:t>
            </a:r>
            <a:r>
              <a:rPr lang="it-IT" sz="2450" b="0" strike="noStrike" spc="-1" dirty="0">
                <a:solidFill>
                  <a:srgbClr val="00623A"/>
                </a:solidFill>
                <a:latin typeface="Arial"/>
              </a:rPr>
              <a:t>del </a:t>
            </a:r>
            <a:r>
              <a:rPr lang="it-IT" sz="2450" b="0" strike="noStrike" spc="-1" dirty="0" err="1">
                <a:solidFill>
                  <a:srgbClr val="00623A"/>
                </a:solidFill>
                <a:latin typeface="Arial"/>
              </a:rPr>
              <a:t>dlgs</a:t>
            </a:r>
            <a:r>
              <a:rPr lang="it-IT" sz="2450" b="0" strike="noStrike" spc="-1" dirty="0">
                <a:solidFill>
                  <a:srgbClr val="00623A"/>
                </a:solidFill>
                <a:latin typeface="Arial"/>
              </a:rPr>
              <a:t> </a:t>
            </a:r>
            <a:r>
              <a:rPr lang="it-IT" sz="2450" b="0" strike="noStrike" spc="-12" dirty="0">
                <a:solidFill>
                  <a:srgbClr val="00623A"/>
                </a:solidFill>
                <a:latin typeface="Arial"/>
              </a:rPr>
              <a:t>165/2001)</a:t>
            </a:r>
            <a:endParaRPr lang="it-IT" sz="2450" b="0" strike="noStrike" spc="-1" dirty="0">
              <a:latin typeface="Arial"/>
            </a:endParaRPr>
          </a:p>
          <a:p>
            <a:pPr marL="12600" indent="546120">
              <a:lnSpc>
                <a:spcPts val="3504"/>
              </a:lnSpc>
              <a:spcBef>
                <a:spcPts val="1769"/>
              </a:spcBef>
            </a:pPr>
            <a:r>
              <a:rPr lang="it-IT" sz="2950" b="1" strike="noStrike" spc="-52" dirty="0">
                <a:solidFill>
                  <a:srgbClr val="00623A"/>
                </a:solidFill>
                <a:latin typeface="Lufga"/>
              </a:rPr>
              <a:t>	→</a:t>
            </a:r>
            <a:r>
              <a:rPr lang="it-IT" sz="2950" b="1" strike="noStrike" spc="-1" dirty="0">
                <a:solidFill>
                  <a:srgbClr val="00623A"/>
                </a:solidFill>
                <a:latin typeface="Lufga"/>
              </a:rPr>
              <a:t>	</a:t>
            </a:r>
            <a:r>
              <a:rPr lang="it-IT" sz="2950" b="1" strike="noStrike" spc="-1" dirty="0">
                <a:solidFill>
                  <a:srgbClr val="00623A"/>
                </a:solidFill>
                <a:latin typeface="Arial"/>
              </a:rPr>
              <a:t>Blocco</a:t>
            </a:r>
            <a:r>
              <a:rPr lang="it-IT" sz="2950" b="1" strike="noStrike" spc="-15" dirty="0">
                <a:solidFill>
                  <a:srgbClr val="00623A"/>
                </a:solidFill>
                <a:latin typeface="Arial"/>
              </a:rPr>
              <a:t> </a:t>
            </a:r>
            <a:r>
              <a:rPr lang="it-IT" sz="2950" b="1" strike="noStrike" spc="-1" dirty="0">
                <a:solidFill>
                  <a:srgbClr val="00623A"/>
                </a:solidFill>
                <a:latin typeface="Arial"/>
              </a:rPr>
              <a:t>della</a:t>
            </a:r>
            <a:r>
              <a:rPr lang="it-IT" sz="2950" b="1" strike="noStrike" spc="-7" dirty="0">
                <a:solidFill>
                  <a:srgbClr val="00623A"/>
                </a:solidFill>
                <a:latin typeface="Arial"/>
              </a:rPr>
              <a:t> </a:t>
            </a:r>
            <a:r>
              <a:rPr lang="it-IT" sz="2950" b="1" strike="noStrike" spc="-12" dirty="0">
                <a:solidFill>
                  <a:srgbClr val="00623A"/>
                </a:solidFill>
                <a:latin typeface="Arial"/>
              </a:rPr>
              <a:t>contrattazione</a:t>
            </a:r>
            <a:endParaRPr lang="it-IT" sz="2950" b="0" strike="noStrike" spc="-1" dirty="0">
              <a:latin typeface="Arial"/>
            </a:endParaRPr>
          </a:p>
          <a:p>
            <a:pPr marL="220320" indent="546120">
              <a:lnSpc>
                <a:spcPts val="2906"/>
              </a:lnSpc>
            </a:pPr>
            <a:r>
              <a:rPr lang="it-IT" sz="2450" b="0" strike="noStrike" spc="-1" dirty="0">
                <a:solidFill>
                  <a:srgbClr val="00623A"/>
                </a:solidFill>
                <a:latin typeface="Arial"/>
              </a:rPr>
              <a:t>(il</a:t>
            </a:r>
            <a:r>
              <a:rPr lang="it-IT" sz="2450" b="0" strike="noStrike" spc="-15" dirty="0">
                <a:solidFill>
                  <a:srgbClr val="00623A"/>
                </a:solidFill>
                <a:latin typeface="Arial"/>
              </a:rPr>
              <a:t> </a:t>
            </a:r>
            <a:r>
              <a:rPr lang="it-IT" sz="2450" b="0" strike="noStrike" spc="-1" dirty="0">
                <a:solidFill>
                  <a:srgbClr val="00623A"/>
                </a:solidFill>
                <a:latin typeface="Arial"/>
              </a:rPr>
              <a:t>decreto</a:t>
            </a:r>
            <a:r>
              <a:rPr lang="it-IT" sz="2450" b="0" strike="noStrike" spc="-15" dirty="0">
                <a:solidFill>
                  <a:srgbClr val="00623A"/>
                </a:solidFill>
                <a:latin typeface="Arial"/>
              </a:rPr>
              <a:t> </a:t>
            </a:r>
            <a:r>
              <a:rPr lang="it-IT" sz="2450" b="0" strike="noStrike" spc="-1" dirty="0">
                <a:solidFill>
                  <a:srgbClr val="00623A"/>
                </a:solidFill>
                <a:latin typeface="Arial"/>
              </a:rPr>
              <a:t>legge</a:t>
            </a:r>
            <a:r>
              <a:rPr lang="it-IT" sz="2450" b="0" strike="noStrike" spc="-15" dirty="0">
                <a:solidFill>
                  <a:srgbClr val="00623A"/>
                </a:solidFill>
                <a:latin typeface="Arial"/>
              </a:rPr>
              <a:t> </a:t>
            </a:r>
            <a:r>
              <a:rPr lang="it-IT" sz="2450" b="0" strike="noStrike" spc="-1" dirty="0">
                <a:solidFill>
                  <a:srgbClr val="00623A"/>
                </a:solidFill>
                <a:latin typeface="Arial"/>
              </a:rPr>
              <a:t>78/2010</a:t>
            </a:r>
            <a:r>
              <a:rPr lang="it-IT" sz="2450" b="0" strike="noStrike" spc="-15" dirty="0">
                <a:solidFill>
                  <a:srgbClr val="00623A"/>
                </a:solidFill>
                <a:latin typeface="Arial"/>
              </a:rPr>
              <a:t> </a:t>
            </a:r>
            <a:r>
              <a:rPr lang="it-IT" sz="2450" b="0" strike="noStrike" spc="-1" dirty="0">
                <a:solidFill>
                  <a:srgbClr val="00623A"/>
                </a:solidFill>
                <a:latin typeface="Arial"/>
              </a:rPr>
              <a:t>e</a:t>
            </a:r>
            <a:r>
              <a:rPr lang="it-IT" sz="2450" b="0" strike="noStrike" spc="-15" dirty="0">
                <a:solidFill>
                  <a:srgbClr val="00623A"/>
                </a:solidFill>
                <a:latin typeface="Arial"/>
              </a:rPr>
              <a:t> </a:t>
            </a:r>
            <a:r>
              <a:rPr lang="it-IT" sz="2450" b="0" strike="noStrike" spc="-1" dirty="0">
                <a:solidFill>
                  <a:srgbClr val="00623A"/>
                </a:solidFill>
                <a:latin typeface="Arial"/>
              </a:rPr>
              <a:t>proroghe</a:t>
            </a:r>
            <a:r>
              <a:rPr lang="it-IT" sz="2450" b="0" strike="noStrike" spc="-12" dirty="0">
                <a:solidFill>
                  <a:srgbClr val="00623A"/>
                </a:solidFill>
                <a:latin typeface="Arial"/>
              </a:rPr>
              <a:t> successive)</a:t>
            </a:r>
            <a:endParaRPr lang="it-IT" sz="2450" b="0" strike="noStrike" spc="-1" dirty="0">
              <a:latin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8770319-C705-209A-61DA-FF7337C4567D}"/>
              </a:ext>
            </a:extLst>
          </p:cNvPr>
          <p:cNvSpPr>
            <a:spLocks noGrp="1"/>
          </p:cNvSpPr>
          <p:nvPr>
            <p:ph type="title"/>
          </p:nvPr>
        </p:nvSpPr>
        <p:spPr>
          <a:xfrm>
            <a:off x="2904655" y="1622227"/>
            <a:ext cx="14003280" cy="576064"/>
          </a:xfrm>
        </p:spPr>
        <p:txBody>
          <a:bodyPr/>
          <a:lstStyle/>
          <a:p>
            <a:pPr algn="ctr"/>
            <a:r>
              <a:rPr lang="it-IT" sz="3600" b="1" dirty="0"/>
              <a:t>La Costituzione?</a:t>
            </a:r>
          </a:p>
        </p:txBody>
      </p:sp>
      <p:sp>
        <p:nvSpPr>
          <p:cNvPr id="5" name="Segnaposto testo 4">
            <a:extLst>
              <a:ext uri="{FF2B5EF4-FFF2-40B4-BE49-F238E27FC236}">
                <a16:creationId xmlns:a16="http://schemas.microsoft.com/office/drawing/2014/main" id="{A3F978D7-7A87-5883-9EB2-64AB8A4F1D67}"/>
              </a:ext>
            </a:extLst>
          </p:cNvPr>
          <p:cNvSpPr>
            <a:spLocks noGrp="1"/>
          </p:cNvSpPr>
          <p:nvPr>
            <p:ph type="body" idx="1"/>
          </p:nvPr>
        </p:nvSpPr>
        <p:spPr>
          <a:xfrm>
            <a:off x="979042" y="542107"/>
            <a:ext cx="6696744" cy="576064"/>
          </a:xfrm>
        </p:spPr>
        <p:txBody>
          <a:bodyPr/>
          <a:lstStyle/>
          <a:p>
            <a:pPr algn="ctr"/>
            <a:r>
              <a:rPr lang="it-IT" b="1" dirty="0">
                <a:solidFill>
                  <a:srgbClr val="FF0000"/>
                </a:solidFill>
              </a:rPr>
              <a:t>Lavoro privato</a:t>
            </a:r>
          </a:p>
        </p:txBody>
      </p:sp>
      <p:sp>
        <p:nvSpPr>
          <p:cNvPr id="6" name="Segnaposto contenuto 5">
            <a:extLst>
              <a:ext uri="{FF2B5EF4-FFF2-40B4-BE49-F238E27FC236}">
                <a16:creationId xmlns:a16="http://schemas.microsoft.com/office/drawing/2014/main" id="{DCF6F8A1-C298-F15C-15E6-7B1B4141D92F}"/>
              </a:ext>
            </a:extLst>
          </p:cNvPr>
          <p:cNvSpPr>
            <a:spLocks noGrp="1"/>
          </p:cNvSpPr>
          <p:nvPr>
            <p:ph sz="half" idx="2"/>
          </p:nvPr>
        </p:nvSpPr>
        <p:spPr>
          <a:xfrm>
            <a:off x="948508" y="2707573"/>
            <a:ext cx="7689818" cy="5277697"/>
          </a:xfrm>
        </p:spPr>
        <p:txBody>
          <a:bodyPr>
            <a:normAutofit fontScale="62500" lnSpcReduction="20000"/>
          </a:bodyPr>
          <a:lstStyle/>
          <a:p>
            <a:pPr algn="ctr"/>
            <a:r>
              <a:rPr lang="it-IT" dirty="0"/>
              <a:t>L’esperienza dei Consigli di gestione</a:t>
            </a:r>
          </a:p>
          <a:p>
            <a:pPr lvl="2">
              <a:buFont typeface="Wingdings" panose="05000000000000000000" pitchFamily="2" charset="2"/>
              <a:buChar char="Ø"/>
            </a:pPr>
            <a:r>
              <a:rPr lang="it-IT" dirty="0"/>
              <a:t>Decreto CLNAI aprile 1945</a:t>
            </a:r>
          </a:p>
          <a:p>
            <a:pPr lvl="2">
              <a:buFont typeface="Wingdings" panose="05000000000000000000" pitchFamily="2" charset="2"/>
              <a:buChar char="Ø"/>
            </a:pPr>
            <a:r>
              <a:rPr lang="it-IT" dirty="0"/>
              <a:t>Ddl. Morando dicembre 1946</a:t>
            </a:r>
          </a:p>
          <a:p>
            <a:pPr algn="just"/>
            <a:endParaRPr lang="it-IT" dirty="0"/>
          </a:p>
          <a:p>
            <a:pPr algn="ctr"/>
            <a:r>
              <a:rPr lang="it-IT" dirty="0"/>
              <a:t>Art. 46 </a:t>
            </a:r>
          </a:p>
          <a:p>
            <a:r>
              <a:rPr lang="it-IT" dirty="0"/>
              <a:t>Ai fini della elevazione economica e sociale del lavoro in armonia con le esigenze della produzione, </a:t>
            </a:r>
            <a:r>
              <a:rPr lang="it-IT" i="1" u="sng" dirty="0"/>
              <a:t>la Repubblica riconosce il diritto dei lavoratori a collaborare, nei modi e nei limiti stabiliti dalle leggi, alla gestione delle aziende.</a:t>
            </a:r>
          </a:p>
          <a:p>
            <a:endParaRPr lang="it-IT" i="1" u="sng" dirty="0"/>
          </a:p>
          <a:p>
            <a:endParaRPr lang="it-IT" i="1" u="sng" dirty="0"/>
          </a:p>
          <a:p>
            <a:endParaRPr lang="it-IT" i="1" u="sng" dirty="0"/>
          </a:p>
          <a:p>
            <a:r>
              <a:rPr lang="it-IT" i="1" u="sng" dirty="0">
                <a:solidFill>
                  <a:srgbClr val="FF0000"/>
                </a:solidFill>
              </a:rPr>
              <a:t>La Costituzione chiude la stagione precedente</a:t>
            </a:r>
          </a:p>
          <a:p>
            <a:pPr lvl="1"/>
            <a:r>
              <a:rPr lang="it-IT" i="1" u="sng" dirty="0">
                <a:solidFill>
                  <a:srgbClr val="FF0000"/>
                </a:solidFill>
              </a:rPr>
              <a:t>-preoccupazioni di tenuta democratica</a:t>
            </a:r>
          </a:p>
          <a:p>
            <a:pPr lvl="1"/>
            <a:r>
              <a:rPr lang="it-IT" i="1" u="sng" dirty="0">
                <a:solidFill>
                  <a:srgbClr val="FF0000"/>
                </a:solidFill>
              </a:rPr>
              <a:t>-preoccupazioni datoriali</a:t>
            </a:r>
          </a:p>
        </p:txBody>
      </p:sp>
      <p:sp>
        <p:nvSpPr>
          <p:cNvPr id="7" name="Segnaposto testo 6">
            <a:extLst>
              <a:ext uri="{FF2B5EF4-FFF2-40B4-BE49-F238E27FC236}">
                <a16:creationId xmlns:a16="http://schemas.microsoft.com/office/drawing/2014/main" id="{9E8BE259-3863-2B71-D318-97C6BD2A12F3}"/>
              </a:ext>
            </a:extLst>
          </p:cNvPr>
          <p:cNvSpPr>
            <a:spLocks noGrp="1"/>
          </p:cNvSpPr>
          <p:nvPr>
            <p:ph type="body" sz="quarter" idx="3"/>
          </p:nvPr>
        </p:nvSpPr>
        <p:spPr>
          <a:xfrm>
            <a:off x="10484098" y="572182"/>
            <a:ext cx="6969738" cy="762013"/>
          </a:xfrm>
        </p:spPr>
        <p:txBody>
          <a:bodyPr/>
          <a:lstStyle/>
          <a:p>
            <a:pPr algn="ctr"/>
            <a:r>
              <a:rPr lang="it-IT" b="1" dirty="0">
                <a:solidFill>
                  <a:srgbClr val="FF0000"/>
                </a:solidFill>
              </a:rPr>
              <a:t>Lavoro pubblico</a:t>
            </a:r>
          </a:p>
        </p:txBody>
      </p:sp>
      <p:sp>
        <p:nvSpPr>
          <p:cNvPr id="8" name="Segnaposto contenuto 7">
            <a:extLst>
              <a:ext uri="{FF2B5EF4-FFF2-40B4-BE49-F238E27FC236}">
                <a16:creationId xmlns:a16="http://schemas.microsoft.com/office/drawing/2014/main" id="{460A237F-720B-45C2-30B0-0DEF3E1ED3AB}"/>
              </a:ext>
            </a:extLst>
          </p:cNvPr>
          <p:cNvSpPr>
            <a:spLocks noGrp="1"/>
          </p:cNvSpPr>
          <p:nvPr>
            <p:ph sz="quarter" idx="4"/>
          </p:nvPr>
        </p:nvSpPr>
        <p:spPr>
          <a:xfrm>
            <a:off x="9763596" y="2702347"/>
            <a:ext cx="7689818" cy="5277697"/>
          </a:xfrm>
        </p:spPr>
        <p:txBody>
          <a:bodyPr>
            <a:normAutofit fontScale="62500" lnSpcReduction="20000"/>
          </a:bodyPr>
          <a:lstStyle/>
          <a:p>
            <a:pPr algn="ctr"/>
            <a:r>
              <a:rPr lang="it-IT" dirty="0"/>
              <a:t>Il Codice etico</a:t>
            </a:r>
          </a:p>
          <a:p>
            <a:pPr algn="ctr"/>
            <a:r>
              <a:rPr lang="it-IT" dirty="0"/>
              <a:t>Art.97</a:t>
            </a:r>
          </a:p>
          <a:p>
            <a:r>
              <a:rPr lang="it-IT" dirty="0"/>
              <a:t>I pubblici uffici sono organizzati secondo disposizioni di legge, in modo che siano assicurati il buon andamento e l’imparzialità dell’amministrazione.. </a:t>
            </a:r>
          </a:p>
          <a:p>
            <a:r>
              <a:rPr lang="it-IT" dirty="0"/>
              <a:t>Nell’ordinamento degli uffici sono determinate le sfere di competenza, le attribuzioni e le responsabilità proprie dei funzionari. </a:t>
            </a:r>
          </a:p>
          <a:p>
            <a:pPr algn="ctr"/>
            <a:r>
              <a:rPr lang="it-IT" dirty="0"/>
              <a:t>Art. 98. </a:t>
            </a:r>
          </a:p>
          <a:p>
            <a:r>
              <a:rPr lang="it-IT" dirty="0"/>
              <a:t>I pubblici impiegati sono al servizio esclusivo della Nazione.</a:t>
            </a:r>
          </a:p>
          <a:p>
            <a:endParaRPr lang="it-IT" dirty="0"/>
          </a:p>
          <a:p>
            <a:r>
              <a:rPr lang="it-IT" i="1" u="sng" dirty="0">
                <a:solidFill>
                  <a:srgbClr val="FF0000"/>
                </a:solidFill>
              </a:rPr>
              <a:t>Il ruolo sindacale non può esprimersi a pieno </a:t>
            </a:r>
            <a:r>
              <a:rPr lang="it-IT" i="1" u="sng" dirty="0" err="1">
                <a:solidFill>
                  <a:srgbClr val="FF0000"/>
                </a:solidFill>
              </a:rPr>
              <a:t>perchè</a:t>
            </a:r>
            <a:r>
              <a:rPr lang="it-IT" i="1" u="sng" dirty="0">
                <a:solidFill>
                  <a:srgbClr val="FF0000"/>
                </a:solidFill>
              </a:rPr>
              <a:t> il rapporto di lavoro è regolamentato per legge</a:t>
            </a:r>
          </a:p>
        </p:txBody>
      </p:sp>
    </p:spTree>
    <p:extLst>
      <p:ext uri="{BB962C8B-B14F-4D97-AF65-F5344CB8AC3E}">
        <p14:creationId xmlns:p14="http://schemas.microsoft.com/office/powerpoint/2010/main" val="40845705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9AE25-DAF7-824A-0591-612644F58520}"/>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70161D25-E563-C444-FB35-399D03422E90}"/>
              </a:ext>
            </a:extLst>
          </p:cNvPr>
          <p:cNvSpPr>
            <a:spLocks noGrp="1"/>
          </p:cNvSpPr>
          <p:nvPr>
            <p:ph type="title"/>
          </p:nvPr>
        </p:nvSpPr>
        <p:spPr>
          <a:xfrm>
            <a:off x="5947594" y="621930"/>
            <a:ext cx="7848872" cy="640257"/>
          </a:xfrm>
        </p:spPr>
        <p:txBody>
          <a:bodyPr/>
          <a:lstStyle/>
          <a:p>
            <a:pPr algn="ctr"/>
            <a:r>
              <a:rPr lang="it-IT" sz="4000" b="1" dirty="0"/>
              <a:t>La legge?</a:t>
            </a:r>
          </a:p>
        </p:txBody>
      </p:sp>
      <p:sp>
        <p:nvSpPr>
          <p:cNvPr id="5" name="Segnaposto testo 4">
            <a:extLst>
              <a:ext uri="{FF2B5EF4-FFF2-40B4-BE49-F238E27FC236}">
                <a16:creationId xmlns:a16="http://schemas.microsoft.com/office/drawing/2014/main" id="{2E3D1C08-C98E-D78B-6E04-D21B30617D64}"/>
              </a:ext>
            </a:extLst>
          </p:cNvPr>
          <p:cNvSpPr>
            <a:spLocks noGrp="1"/>
          </p:cNvSpPr>
          <p:nvPr>
            <p:ph type="body" idx="1"/>
          </p:nvPr>
        </p:nvSpPr>
        <p:spPr>
          <a:xfrm>
            <a:off x="1195066" y="1291237"/>
            <a:ext cx="7689818" cy="1192940"/>
          </a:xfrm>
        </p:spPr>
        <p:txBody>
          <a:bodyPr/>
          <a:lstStyle/>
          <a:p>
            <a:pPr algn="ctr"/>
            <a:r>
              <a:rPr lang="it-IT" b="1" dirty="0">
                <a:solidFill>
                  <a:srgbClr val="FF0000"/>
                </a:solidFill>
              </a:rPr>
              <a:t>Lavoro privato</a:t>
            </a:r>
          </a:p>
        </p:txBody>
      </p:sp>
      <p:sp>
        <p:nvSpPr>
          <p:cNvPr id="7" name="Segnaposto testo 6">
            <a:extLst>
              <a:ext uri="{FF2B5EF4-FFF2-40B4-BE49-F238E27FC236}">
                <a16:creationId xmlns:a16="http://schemas.microsoft.com/office/drawing/2014/main" id="{2CFADC90-D3D4-B382-DFA6-B4DFD03C63C3}"/>
              </a:ext>
            </a:extLst>
          </p:cNvPr>
          <p:cNvSpPr>
            <a:spLocks noGrp="1"/>
          </p:cNvSpPr>
          <p:nvPr>
            <p:ph type="body" sz="quarter" idx="3"/>
          </p:nvPr>
        </p:nvSpPr>
        <p:spPr>
          <a:xfrm>
            <a:off x="9878712" y="1262187"/>
            <a:ext cx="7689818" cy="1191252"/>
          </a:xfrm>
        </p:spPr>
        <p:txBody>
          <a:bodyPr/>
          <a:lstStyle/>
          <a:p>
            <a:pPr algn="ctr"/>
            <a:r>
              <a:rPr lang="it-IT" b="1" dirty="0">
                <a:solidFill>
                  <a:srgbClr val="FF0000"/>
                </a:solidFill>
              </a:rPr>
              <a:t>Lavoro pubblico</a:t>
            </a:r>
          </a:p>
        </p:txBody>
      </p:sp>
      <p:sp>
        <p:nvSpPr>
          <p:cNvPr id="8" name="Segnaposto contenuto 7">
            <a:extLst>
              <a:ext uri="{FF2B5EF4-FFF2-40B4-BE49-F238E27FC236}">
                <a16:creationId xmlns:a16="http://schemas.microsoft.com/office/drawing/2014/main" id="{4FA91265-F6C1-D1B3-09B7-82668E90BC5B}"/>
              </a:ext>
            </a:extLst>
          </p:cNvPr>
          <p:cNvSpPr>
            <a:spLocks noGrp="1"/>
          </p:cNvSpPr>
          <p:nvPr>
            <p:ph sz="quarter" idx="4"/>
          </p:nvPr>
        </p:nvSpPr>
        <p:spPr/>
        <p:txBody>
          <a:bodyPr>
            <a:normAutofit/>
          </a:bodyPr>
          <a:lstStyle/>
          <a:p>
            <a:pPr algn="ctr"/>
            <a:r>
              <a:rPr lang="it-IT" dirty="0"/>
              <a:t>Testo Unico 3/1957</a:t>
            </a:r>
          </a:p>
          <a:p>
            <a:pPr algn="ctr"/>
            <a:r>
              <a:rPr lang="it-IT" dirty="0"/>
              <a:t>Partecipazione in funzione del ruolo ricoperto e </a:t>
            </a:r>
            <a:r>
              <a:rPr lang="it-IT" b="1" dirty="0"/>
              <a:t>individuale</a:t>
            </a:r>
            <a:r>
              <a:rPr lang="it-IT" dirty="0"/>
              <a:t> a organi collegiali amministrativi nei casi previsti dalla legge.</a:t>
            </a:r>
          </a:p>
        </p:txBody>
      </p:sp>
      <p:sp>
        <p:nvSpPr>
          <p:cNvPr id="9" name="Segnaposto contenuto 8">
            <a:extLst>
              <a:ext uri="{FF2B5EF4-FFF2-40B4-BE49-F238E27FC236}">
                <a16:creationId xmlns:a16="http://schemas.microsoft.com/office/drawing/2014/main" id="{40E2A061-777C-BE13-FF44-3DBE01ACF5DE}"/>
              </a:ext>
            </a:extLst>
          </p:cNvPr>
          <p:cNvSpPr>
            <a:spLocks noGrp="1"/>
          </p:cNvSpPr>
          <p:nvPr>
            <p:ph sz="half" idx="2"/>
          </p:nvPr>
        </p:nvSpPr>
        <p:spPr/>
        <p:txBody>
          <a:bodyPr/>
          <a:lstStyle/>
          <a:p>
            <a:pPr>
              <a:buFont typeface="Wingdings" panose="05000000000000000000" pitchFamily="2" charset="2"/>
              <a:buChar char="Ø"/>
            </a:pPr>
            <a:r>
              <a:rPr lang="it-IT" dirty="0"/>
              <a:t>L’astensionismo legislativo in materia sindacale fino agli anni ‘70 e le prime timide ipotesi di informazione (l. n. 300/1970)</a:t>
            </a:r>
          </a:p>
          <a:p>
            <a:pPr>
              <a:buFont typeface="Wingdings" panose="05000000000000000000" pitchFamily="2" charset="2"/>
              <a:buChar char="Ø"/>
            </a:pPr>
            <a:endParaRPr lang="it-IT" dirty="0"/>
          </a:p>
          <a:p>
            <a:pPr>
              <a:buFont typeface="Wingdings" panose="05000000000000000000" pitchFamily="2" charset="2"/>
              <a:buChar char="Ø"/>
            </a:pPr>
            <a:endParaRPr lang="it-IT" dirty="0"/>
          </a:p>
        </p:txBody>
      </p:sp>
    </p:spTree>
    <p:extLst>
      <p:ext uri="{BB962C8B-B14F-4D97-AF65-F5344CB8AC3E}">
        <p14:creationId xmlns:p14="http://schemas.microsoft.com/office/powerpoint/2010/main" val="11362554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681AC-72B5-BCC6-5486-D0571285A265}"/>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2B797A44-6320-399C-6665-29D5434B3235}"/>
              </a:ext>
            </a:extLst>
          </p:cNvPr>
          <p:cNvSpPr>
            <a:spLocks noGrp="1"/>
          </p:cNvSpPr>
          <p:nvPr>
            <p:ph type="title"/>
          </p:nvPr>
        </p:nvSpPr>
        <p:spPr>
          <a:xfrm>
            <a:off x="2904655" y="1642574"/>
            <a:ext cx="14003280" cy="1191252"/>
          </a:xfrm>
        </p:spPr>
        <p:txBody>
          <a:bodyPr/>
          <a:lstStyle/>
          <a:p>
            <a:pPr algn="ctr"/>
            <a:r>
              <a:rPr lang="it-IT" sz="3600" b="1" dirty="0"/>
              <a:t>L’apparizione della partecipazione in fonti normative: gli anni ‘70-’80</a:t>
            </a:r>
          </a:p>
        </p:txBody>
      </p:sp>
      <p:sp>
        <p:nvSpPr>
          <p:cNvPr id="7" name="Segnaposto testo 6">
            <a:extLst>
              <a:ext uri="{FF2B5EF4-FFF2-40B4-BE49-F238E27FC236}">
                <a16:creationId xmlns:a16="http://schemas.microsoft.com/office/drawing/2014/main" id="{F153767F-AB8D-F89A-EAA9-FDEAD93E7D5E}"/>
              </a:ext>
            </a:extLst>
          </p:cNvPr>
          <p:cNvSpPr>
            <a:spLocks noGrp="1"/>
          </p:cNvSpPr>
          <p:nvPr>
            <p:ph type="body" sz="quarter" idx="3"/>
          </p:nvPr>
        </p:nvSpPr>
        <p:spPr>
          <a:xfrm>
            <a:off x="9620002" y="286933"/>
            <a:ext cx="7689818" cy="1191252"/>
          </a:xfrm>
        </p:spPr>
        <p:txBody>
          <a:bodyPr/>
          <a:lstStyle/>
          <a:p>
            <a:pPr algn="ctr"/>
            <a:r>
              <a:rPr lang="it-IT" b="1" dirty="0">
                <a:solidFill>
                  <a:srgbClr val="FF0000"/>
                </a:solidFill>
              </a:rPr>
              <a:t>Lavoro pubblico</a:t>
            </a:r>
          </a:p>
        </p:txBody>
      </p:sp>
      <p:sp>
        <p:nvSpPr>
          <p:cNvPr id="5" name="Segnaposto testo 4">
            <a:extLst>
              <a:ext uri="{FF2B5EF4-FFF2-40B4-BE49-F238E27FC236}">
                <a16:creationId xmlns:a16="http://schemas.microsoft.com/office/drawing/2014/main" id="{A535F9A1-73F4-50E0-8684-E4A5D901B0E4}"/>
              </a:ext>
            </a:extLst>
          </p:cNvPr>
          <p:cNvSpPr>
            <a:spLocks noGrp="1"/>
          </p:cNvSpPr>
          <p:nvPr>
            <p:ph type="body" idx="1"/>
          </p:nvPr>
        </p:nvSpPr>
        <p:spPr>
          <a:xfrm>
            <a:off x="1115778" y="470099"/>
            <a:ext cx="7689818" cy="1021515"/>
          </a:xfrm>
        </p:spPr>
        <p:txBody>
          <a:bodyPr/>
          <a:lstStyle/>
          <a:p>
            <a:pPr algn="ctr"/>
            <a:r>
              <a:rPr lang="it-IT" b="1" dirty="0">
                <a:solidFill>
                  <a:srgbClr val="FF0000"/>
                </a:solidFill>
              </a:rPr>
              <a:t>Lavoro privato</a:t>
            </a:r>
          </a:p>
        </p:txBody>
      </p:sp>
      <p:sp>
        <p:nvSpPr>
          <p:cNvPr id="8" name="Segnaposto contenuto 7">
            <a:extLst>
              <a:ext uri="{FF2B5EF4-FFF2-40B4-BE49-F238E27FC236}">
                <a16:creationId xmlns:a16="http://schemas.microsoft.com/office/drawing/2014/main" id="{4CA97617-8DEF-B997-8019-AA8FE10CC50F}"/>
              </a:ext>
            </a:extLst>
          </p:cNvPr>
          <p:cNvSpPr>
            <a:spLocks noGrp="1"/>
          </p:cNvSpPr>
          <p:nvPr>
            <p:ph sz="quarter" idx="4"/>
          </p:nvPr>
        </p:nvSpPr>
        <p:spPr>
          <a:xfrm>
            <a:off x="9906295" y="3926483"/>
            <a:ext cx="7689818" cy="5277697"/>
          </a:xfrm>
        </p:spPr>
        <p:txBody>
          <a:bodyPr>
            <a:normAutofit fontScale="92500" lnSpcReduction="10000"/>
          </a:bodyPr>
          <a:lstStyle/>
          <a:p>
            <a:pPr algn="ctr">
              <a:buFont typeface="Wingdings" panose="05000000000000000000" pitchFamily="2" charset="2"/>
              <a:buChar char="Ø"/>
            </a:pPr>
            <a:r>
              <a:rPr lang="it-IT" dirty="0"/>
              <a:t>La partecipazione sociale: democrazia e decentramento (sussidiarietà)</a:t>
            </a:r>
          </a:p>
          <a:p>
            <a:pPr algn="ctr">
              <a:buFont typeface="Wingdings" panose="05000000000000000000" pitchFamily="2" charset="2"/>
              <a:buChar char="Ø"/>
            </a:pPr>
            <a:endParaRPr lang="it-IT" dirty="0"/>
          </a:p>
          <a:p>
            <a:pPr algn="just">
              <a:buFont typeface="Wingdings" panose="05000000000000000000" pitchFamily="2" charset="2"/>
              <a:buChar char="Ø"/>
            </a:pPr>
            <a:r>
              <a:rPr lang="it-IT" dirty="0"/>
              <a:t>La nascita delle Regioni e la normativa sull’accesso</a:t>
            </a:r>
          </a:p>
          <a:p>
            <a:pPr lvl="1" algn="just">
              <a:buFont typeface="Wingdings" panose="05000000000000000000" pitchFamily="2" charset="2"/>
              <a:buChar char="Ø"/>
            </a:pPr>
            <a:r>
              <a:rPr lang="it-IT" dirty="0"/>
              <a:t> 241/1990</a:t>
            </a:r>
          </a:p>
          <a:p>
            <a:pPr lvl="1" algn="just">
              <a:buFont typeface="Wingdings" panose="05000000000000000000" pitchFamily="2" charset="2"/>
              <a:buChar char="Ø"/>
            </a:pPr>
            <a:endParaRPr lang="it-IT" dirty="0"/>
          </a:p>
          <a:p>
            <a:pPr lvl="1" algn="just">
              <a:buFont typeface="Wingdings" panose="05000000000000000000" pitchFamily="2" charset="2"/>
              <a:buChar char="Ø"/>
            </a:pPr>
            <a:r>
              <a:rPr lang="it-IT" dirty="0"/>
              <a:t>La legge quadro sul pubblico impiego e il dibattito sull’uscita dai collegi amministrativi per rafforzare la contrattazione</a:t>
            </a:r>
          </a:p>
          <a:p>
            <a:pPr algn="ctr"/>
            <a:endParaRPr lang="it-IT" dirty="0"/>
          </a:p>
          <a:p>
            <a:pPr algn="ctr"/>
            <a:endParaRPr lang="it-IT" dirty="0"/>
          </a:p>
        </p:txBody>
      </p:sp>
      <p:sp>
        <p:nvSpPr>
          <p:cNvPr id="9" name="Segnaposto contenuto 8">
            <a:extLst>
              <a:ext uri="{FF2B5EF4-FFF2-40B4-BE49-F238E27FC236}">
                <a16:creationId xmlns:a16="http://schemas.microsoft.com/office/drawing/2014/main" id="{57E3B0BF-CB45-F5C8-6E0A-5BF9FEDB0EBF}"/>
              </a:ext>
            </a:extLst>
          </p:cNvPr>
          <p:cNvSpPr>
            <a:spLocks noGrp="1"/>
          </p:cNvSpPr>
          <p:nvPr>
            <p:ph sz="half" idx="2"/>
          </p:nvPr>
        </p:nvSpPr>
        <p:spPr>
          <a:xfrm>
            <a:off x="979042" y="4286523"/>
            <a:ext cx="7689818" cy="5277697"/>
          </a:xfrm>
        </p:spPr>
        <p:txBody>
          <a:bodyPr>
            <a:normAutofit fontScale="92500" lnSpcReduction="10000"/>
          </a:bodyPr>
          <a:lstStyle/>
          <a:p>
            <a:pPr>
              <a:buFont typeface="Wingdings" panose="05000000000000000000" pitchFamily="2" charset="2"/>
              <a:buChar char="Ø"/>
            </a:pPr>
            <a:r>
              <a:rPr lang="it-IT" dirty="0"/>
              <a:t>La partecipazione sindacale: informazione e consultazione</a:t>
            </a:r>
          </a:p>
          <a:p>
            <a:pPr>
              <a:buFont typeface="Wingdings" panose="05000000000000000000" pitchFamily="2" charset="2"/>
              <a:buChar char="Ø"/>
            </a:pPr>
            <a:endParaRPr lang="it-IT" dirty="0"/>
          </a:p>
          <a:p>
            <a:pPr>
              <a:buFont typeface="Wingdings" panose="05000000000000000000" pitchFamily="2" charset="2"/>
              <a:buChar char="Ø"/>
            </a:pPr>
            <a:endParaRPr lang="it-IT" dirty="0"/>
          </a:p>
          <a:p>
            <a:pPr lvl="1">
              <a:buFont typeface="Wingdings" panose="05000000000000000000" pitchFamily="2" charset="2"/>
              <a:buChar char="Ø"/>
            </a:pPr>
            <a:r>
              <a:rPr lang="it-IT" dirty="0"/>
              <a:t>Le direttive europee e il dibattito connesso sul Dialogo sociale </a:t>
            </a:r>
          </a:p>
        </p:txBody>
      </p:sp>
    </p:spTree>
    <p:extLst>
      <p:ext uri="{BB962C8B-B14F-4D97-AF65-F5344CB8AC3E}">
        <p14:creationId xmlns:p14="http://schemas.microsoft.com/office/powerpoint/2010/main" val="31438870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69D0BC31-CDA3-FE2B-7462-ED9C976CA92A}"/>
              </a:ext>
            </a:extLst>
          </p:cNvPr>
          <p:cNvSpPr>
            <a:spLocks noGrp="1"/>
          </p:cNvSpPr>
          <p:nvPr>
            <p:ph type="title"/>
          </p:nvPr>
        </p:nvSpPr>
        <p:spPr>
          <a:xfrm>
            <a:off x="3139282" y="8174955"/>
            <a:ext cx="14003280" cy="549061"/>
          </a:xfrm>
        </p:spPr>
        <p:txBody>
          <a:bodyPr/>
          <a:lstStyle/>
          <a:p>
            <a:pPr algn="ctr"/>
            <a:r>
              <a:rPr lang="it-IT" sz="4800" b="1" dirty="0">
                <a:solidFill>
                  <a:srgbClr val="FF0000"/>
                </a:solidFill>
              </a:rPr>
              <a:t>La svolta degli anni ‘90</a:t>
            </a:r>
          </a:p>
        </p:txBody>
      </p:sp>
      <p:sp>
        <p:nvSpPr>
          <p:cNvPr id="9" name="Segnaposto testo 8">
            <a:extLst>
              <a:ext uri="{FF2B5EF4-FFF2-40B4-BE49-F238E27FC236}">
                <a16:creationId xmlns:a16="http://schemas.microsoft.com/office/drawing/2014/main" id="{F11825B4-6C8F-0F9F-CFD4-5AE33F093A6D}"/>
              </a:ext>
            </a:extLst>
          </p:cNvPr>
          <p:cNvSpPr>
            <a:spLocks noGrp="1"/>
          </p:cNvSpPr>
          <p:nvPr>
            <p:ph type="body" idx="1"/>
          </p:nvPr>
        </p:nvSpPr>
        <p:spPr>
          <a:xfrm>
            <a:off x="879899" y="542107"/>
            <a:ext cx="7689818" cy="1192940"/>
          </a:xfrm>
        </p:spPr>
        <p:txBody>
          <a:bodyPr/>
          <a:lstStyle/>
          <a:p>
            <a:pPr algn="ctr"/>
            <a:r>
              <a:rPr lang="it-IT" b="1" dirty="0">
                <a:solidFill>
                  <a:srgbClr val="FF0000"/>
                </a:solidFill>
              </a:rPr>
              <a:t>Lavoro privato</a:t>
            </a:r>
          </a:p>
        </p:txBody>
      </p:sp>
      <p:sp>
        <p:nvSpPr>
          <p:cNvPr id="11" name="Segnaposto testo 10">
            <a:extLst>
              <a:ext uri="{FF2B5EF4-FFF2-40B4-BE49-F238E27FC236}">
                <a16:creationId xmlns:a16="http://schemas.microsoft.com/office/drawing/2014/main" id="{1E49FC9E-D2A6-C146-47A2-74242C500BC9}"/>
              </a:ext>
            </a:extLst>
          </p:cNvPr>
          <p:cNvSpPr>
            <a:spLocks noGrp="1"/>
          </p:cNvSpPr>
          <p:nvPr>
            <p:ph type="body" sz="quarter" idx="3"/>
          </p:nvPr>
        </p:nvSpPr>
        <p:spPr>
          <a:xfrm>
            <a:off x="10046666" y="539726"/>
            <a:ext cx="7689818" cy="1191252"/>
          </a:xfrm>
        </p:spPr>
        <p:txBody>
          <a:bodyPr/>
          <a:lstStyle/>
          <a:p>
            <a:pPr algn="ctr"/>
            <a:r>
              <a:rPr lang="it-IT" b="1" dirty="0">
                <a:solidFill>
                  <a:srgbClr val="FF0000"/>
                </a:solidFill>
              </a:rPr>
              <a:t>Lavoro pubblico</a:t>
            </a:r>
          </a:p>
        </p:txBody>
      </p:sp>
      <p:sp>
        <p:nvSpPr>
          <p:cNvPr id="12" name="Segnaposto contenuto 11">
            <a:extLst>
              <a:ext uri="{FF2B5EF4-FFF2-40B4-BE49-F238E27FC236}">
                <a16:creationId xmlns:a16="http://schemas.microsoft.com/office/drawing/2014/main" id="{CE50FA5C-49CB-F68F-4562-929B81D782DD}"/>
              </a:ext>
            </a:extLst>
          </p:cNvPr>
          <p:cNvSpPr>
            <a:spLocks noGrp="1"/>
          </p:cNvSpPr>
          <p:nvPr>
            <p:ph sz="quarter" idx="4"/>
          </p:nvPr>
        </p:nvSpPr>
        <p:spPr>
          <a:xfrm>
            <a:off x="10340082" y="1622227"/>
            <a:ext cx="7689818" cy="5277697"/>
          </a:xfrm>
        </p:spPr>
        <p:txBody>
          <a:bodyPr>
            <a:normAutofit/>
          </a:bodyPr>
          <a:lstStyle/>
          <a:p>
            <a:r>
              <a:rPr lang="it-IT" dirty="0"/>
              <a:t>Art. 2 legge delega 421/1992</a:t>
            </a:r>
          </a:p>
          <a:p>
            <a:r>
              <a:rPr lang="it-IT" b="1" dirty="0">
                <a:solidFill>
                  <a:srgbClr val="FF0000"/>
                </a:solidFill>
              </a:rPr>
              <a:t>prevedere nuove forme di partecipazione delle rappresentanze del personale ai fini dell'organizzazione del lavoro nelle amministrazioni</a:t>
            </a:r>
          </a:p>
        </p:txBody>
      </p:sp>
      <p:pic>
        <p:nvPicPr>
          <p:cNvPr id="2050" name="Picture 2" descr="Palette of workers rights">
            <a:extLst>
              <a:ext uri="{FF2B5EF4-FFF2-40B4-BE49-F238E27FC236}">
                <a16:creationId xmlns:a16="http://schemas.microsoft.com/office/drawing/2014/main" id="{044EC1BE-D171-CC18-CB6A-E574694280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9242" y="1912920"/>
            <a:ext cx="4058406" cy="3878731"/>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DD84CCD1-C02A-662A-131B-66B77257EB06}"/>
              </a:ext>
            </a:extLst>
          </p:cNvPr>
          <p:cNvSpPr txBox="1"/>
          <p:nvPr/>
        </p:nvSpPr>
        <p:spPr>
          <a:xfrm>
            <a:off x="2203178" y="6086723"/>
            <a:ext cx="5773044" cy="549061"/>
          </a:xfrm>
          <a:prstGeom prst="rect">
            <a:avLst/>
          </a:prstGeom>
          <a:noFill/>
        </p:spPr>
        <p:txBody>
          <a:bodyPr wrap="square" rtlCol="0">
            <a:spAutoFit/>
          </a:bodyPr>
          <a:lstStyle/>
          <a:p>
            <a:pPr>
              <a:buFont typeface="Wingdings" panose="05000000000000000000" pitchFamily="2" charset="2"/>
              <a:buChar char="Ø"/>
            </a:pPr>
            <a:r>
              <a:rPr lang="it-IT" sz="2968" dirty="0"/>
              <a:t>Artt. 62 e 63 legge 92/2012</a:t>
            </a:r>
          </a:p>
        </p:txBody>
      </p:sp>
    </p:spTree>
    <p:extLst>
      <p:ext uri="{BB962C8B-B14F-4D97-AF65-F5344CB8AC3E}">
        <p14:creationId xmlns:p14="http://schemas.microsoft.com/office/powerpoint/2010/main" val="16452619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40D188A7-71F6-D460-BBF9-A4D411953D12}"/>
              </a:ext>
            </a:extLst>
          </p:cNvPr>
          <p:cNvSpPr>
            <a:spLocks noGrp="1"/>
          </p:cNvSpPr>
          <p:nvPr>
            <p:ph type="title"/>
          </p:nvPr>
        </p:nvSpPr>
        <p:spPr>
          <a:xfrm>
            <a:off x="1083736" y="824106"/>
            <a:ext cx="17763857" cy="957389"/>
          </a:xfrm>
        </p:spPr>
        <p:txBody>
          <a:bodyPr>
            <a:noAutofit/>
          </a:bodyPr>
          <a:lstStyle/>
          <a:p>
            <a:pPr algn="ctr"/>
            <a:r>
              <a:rPr lang="it-IT" sz="5936" dirty="0"/>
              <a:t>Il d.lgs. 165 tra prospettive e reticenze</a:t>
            </a:r>
          </a:p>
        </p:txBody>
      </p:sp>
      <p:sp>
        <p:nvSpPr>
          <p:cNvPr id="8" name="Segnaposto contenuto 7">
            <a:extLst>
              <a:ext uri="{FF2B5EF4-FFF2-40B4-BE49-F238E27FC236}">
                <a16:creationId xmlns:a16="http://schemas.microsoft.com/office/drawing/2014/main" id="{23921E09-13FE-1254-7C1D-9198E0BFF8A8}"/>
              </a:ext>
            </a:extLst>
          </p:cNvPr>
          <p:cNvSpPr>
            <a:spLocks noGrp="1"/>
          </p:cNvSpPr>
          <p:nvPr>
            <p:ph idx="1"/>
          </p:nvPr>
        </p:nvSpPr>
        <p:spPr>
          <a:xfrm>
            <a:off x="1115779" y="1781495"/>
            <a:ext cx="17732444" cy="9171844"/>
          </a:xfrm>
        </p:spPr>
        <p:txBody>
          <a:bodyPr>
            <a:normAutofit/>
          </a:bodyPr>
          <a:lstStyle/>
          <a:p>
            <a:r>
              <a:rPr lang="it-IT" sz="2800" dirty="0"/>
              <a:t>Art. 44 – La contrattazione collettiva nazionale definisce nuove forme di partecipazione delle rappresentanze del personale </a:t>
            </a:r>
            <a:r>
              <a:rPr lang="it-IT" sz="2800" b="1" dirty="0"/>
              <a:t>ai fini dell'organizzazione del lavoro </a:t>
            </a:r>
            <a:r>
              <a:rPr lang="it-IT" sz="2800" dirty="0"/>
              <a:t>nelle amministrazioni pubbliche. </a:t>
            </a:r>
          </a:p>
          <a:p>
            <a:r>
              <a:rPr lang="it-IT" sz="2800" dirty="0"/>
              <a:t>Sono abrogate le norme che prevedono ogni forma di rappresentanza, anche elettiva, del personale nei consigli di amministrazione delle predette amministrazioni pubbliche, nonché nelle commissioni di concorso. </a:t>
            </a:r>
          </a:p>
          <a:p>
            <a:r>
              <a:rPr lang="it-IT" sz="2800" dirty="0">
                <a:solidFill>
                  <a:srgbClr val="FF0000"/>
                </a:solidFill>
              </a:rPr>
              <a:t>La contrattazione collettiva nazionale indicherà forme e procedure di partecipazione </a:t>
            </a:r>
            <a:r>
              <a:rPr lang="it-IT" sz="2800" dirty="0"/>
              <a:t>che sostituiranno commissioni del personale e organismi di gestione, comunque denominati. </a:t>
            </a:r>
          </a:p>
          <a:p>
            <a:endParaRPr lang="it-IT" sz="2800" dirty="0"/>
          </a:p>
          <a:p>
            <a:r>
              <a:rPr lang="it-IT" sz="2800" dirty="0"/>
              <a:t>Art. 5 . 2   . ……...</a:t>
            </a:r>
          </a:p>
          <a:p>
            <a:endParaRPr lang="it-IT" sz="2800" dirty="0"/>
          </a:p>
          <a:p>
            <a:r>
              <a:rPr lang="it-IT" sz="2800" dirty="0"/>
              <a:t>Art. 6 - Le amministrazioni pubbliche definiscono </a:t>
            </a:r>
            <a:r>
              <a:rPr lang="it-IT" sz="2800" dirty="0">
                <a:solidFill>
                  <a:srgbClr val="FF0000"/>
                </a:solidFill>
              </a:rPr>
              <a:t>l'organizzazione degli uffici </a:t>
            </a:r>
            <a:r>
              <a:rPr lang="it-IT" sz="2800" dirty="0"/>
              <a:t>per le finalità indicate all'articolo 1, comma 1, adottando, in conformità al piano triennale dei fabbisogni di cui al comma 2, gli atti previsti dai rispettivi ordinamenti, </a:t>
            </a:r>
            <a:r>
              <a:rPr lang="it-IT" sz="2800" dirty="0">
                <a:solidFill>
                  <a:srgbClr val="FF0000"/>
                </a:solidFill>
              </a:rPr>
              <a:t>previa informazione sindacale</a:t>
            </a:r>
            <a:r>
              <a:rPr lang="it-IT" sz="2800" dirty="0"/>
              <a:t>, ove prevista nei contratti collettivi nazional</a:t>
            </a:r>
          </a:p>
          <a:p>
            <a:r>
              <a:rPr lang="it-IT" sz="2800" dirty="0"/>
              <a:t>Art. 9 - 1. Fermo restando quanto previsto dall'articolo 5, comma 2, i contratti collettivi nazionali disciplinano le modalità e gli istituti della partecipazione</a:t>
            </a:r>
          </a:p>
          <a:p>
            <a:r>
              <a:rPr lang="it-IT" sz="2800" dirty="0"/>
              <a:t>Art. 40 - </a:t>
            </a:r>
            <a:r>
              <a:rPr lang="it-IT" sz="2800" dirty="0">
                <a:solidFill>
                  <a:srgbClr val="FF0000"/>
                </a:solidFill>
              </a:rPr>
              <a:t>Sono escluse dalla contrattazione collettiva le materie attinenti all'organizzazione degli uffici, quelle oggetto di partecipazione sindacale ai sensi dell'articolo 9</a:t>
            </a:r>
          </a:p>
        </p:txBody>
      </p:sp>
    </p:spTree>
    <p:extLst>
      <p:ext uri="{BB962C8B-B14F-4D97-AF65-F5344CB8AC3E}">
        <p14:creationId xmlns:p14="http://schemas.microsoft.com/office/powerpoint/2010/main" val="4137000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24B50C-9AFB-DA17-EF51-1155D3900A27}"/>
              </a:ext>
            </a:extLst>
          </p:cNvPr>
          <p:cNvSpPr>
            <a:spLocks noGrp="1"/>
          </p:cNvSpPr>
          <p:nvPr>
            <p:ph type="title"/>
          </p:nvPr>
        </p:nvSpPr>
        <p:spPr>
          <a:xfrm>
            <a:off x="1083736" y="824108"/>
            <a:ext cx="17763857" cy="1138507"/>
          </a:xfrm>
        </p:spPr>
        <p:txBody>
          <a:bodyPr>
            <a:noAutofit/>
          </a:bodyPr>
          <a:lstStyle/>
          <a:p>
            <a:pPr algn="ctr"/>
            <a:r>
              <a:rPr lang="it-IT" sz="2638" b="1" dirty="0"/>
              <a:t>Il secondo comma dell’art. 5: un corpo martoriato senza gloria</a:t>
            </a:r>
            <a:br>
              <a:rPr lang="it-IT" sz="2638" b="1" dirty="0"/>
            </a:br>
            <a:r>
              <a:rPr lang="it-IT" sz="2638" dirty="0">
                <a:solidFill>
                  <a:srgbClr val="FF0000"/>
                </a:solidFill>
              </a:rPr>
              <a:t>Le amministrazioni pubbliche assumono ogni determinazione per l'organizzazione degli uffici al fine di assicurare la economicità, speditezza e rispondenza al pubblico interesse dell'azione amministrativa. Nelle materie soggette alla disciplina del </a:t>
            </a:r>
            <a:r>
              <a:rPr lang="it-IT" sz="2638" u="sng" dirty="0">
                <a:solidFill>
                  <a:srgbClr val="FF0000"/>
                </a:solidFill>
                <a:hlinkClick r:id="rId3">
                  <a:extLst>
                    <a:ext uri="{A12FA001-AC4F-418D-AE19-62706E023703}">
                      <ahyp:hlinkClr xmlns:ahyp="http://schemas.microsoft.com/office/drawing/2018/hyperlinkcolor" val="tx"/>
                    </a:ext>
                  </a:extLst>
                </a:hlinkClick>
              </a:rPr>
              <a:t>codice civile</a:t>
            </a:r>
            <a:r>
              <a:rPr lang="it-IT" sz="2638" dirty="0">
                <a:solidFill>
                  <a:srgbClr val="FF0000"/>
                </a:solidFill>
              </a:rPr>
              <a:t>, delle leggi sul lavoro e dei contratti collettivi, esse operano con i poteri del privato datore di lavoro, adottando tutte le misure inerenti </a:t>
            </a:r>
            <a:r>
              <a:rPr lang="it-IT" sz="2638" i="1" u="sng" dirty="0">
                <a:solidFill>
                  <a:srgbClr val="FF0000"/>
                </a:solidFill>
              </a:rPr>
              <a:t>all'organizzazione</a:t>
            </a:r>
            <a:r>
              <a:rPr lang="it-IT" sz="2638" dirty="0">
                <a:solidFill>
                  <a:srgbClr val="FF0000"/>
                </a:solidFill>
              </a:rPr>
              <a:t> ed alla gestione dei rapporti di lavoro.</a:t>
            </a:r>
          </a:p>
        </p:txBody>
      </p:sp>
      <p:graphicFrame>
        <p:nvGraphicFramePr>
          <p:cNvPr id="4" name="Segnaposto contenuto 3">
            <a:extLst>
              <a:ext uri="{FF2B5EF4-FFF2-40B4-BE49-F238E27FC236}">
                <a16:creationId xmlns:a16="http://schemas.microsoft.com/office/drawing/2014/main" id="{1DF195C6-1343-A050-F00C-56FC9D4225C9}"/>
              </a:ext>
            </a:extLst>
          </p:cNvPr>
          <p:cNvGraphicFramePr>
            <a:graphicFrameLocks noGrp="1"/>
          </p:cNvGraphicFramePr>
          <p:nvPr>
            <p:ph idx="1"/>
          </p:nvPr>
        </p:nvGraphicFramePr>
        <p:xfrm>
          <a:off x="2591195" y="2417020"/>
          <a:ext cx="14780352" cy="7249732"/>
        </p:xfrm>
        <a:graphic>
          <a:graphicData uri="http://schemas.openxmlformats.org/drawingml/2006/table">
            <a:tbl>
              <a:tblPr firstRow="1" firstCol="1" bandRow="1">
                <a:tableStyleId>{5C22544A-7EE6-4342-B048-85BDC9FD1C3A}</a:tableStyleId>
              </a:tblPr>
              <a:tblGrid>
                <a:gridCol w="3695088">
                  <a:extLst>
                    <a:ext uri="{9D8B030D-6E8A-4147-A177-3AD203B41FA5}">
                      <a16:colId xmlns:a16="http://schemas.microsoft.com/office/drawing/2014/main" val="2741878328"/>
                    </a:ext>
                  </a:extLst>
                </a:gridCol>
                <a:gridCol w="3695088">
                  <a:extLst>
                    <a:ext uri="{9D8B030D-6E8A-4147-A177-3AD203B41FA5}">
                      <a16:colId xmlns:a16="http://schemas.microsoft.com/office/drawing/2014/main" val="428494659"/>
                    </a:ext>
                  </a:extLst>
                </a:gridCol>
                <a:gridCol w="3695088">
                  <a:extLst>
                    <a:ext uri="{9D8B030D-6E8A-4147-A177-3AD203B41FA5}">
                      <a16:colId xmlns:a16="http://schemas.microsoft.com/office/drawing/2014/main" val="610358124"/>
                    </a:ext>
                  </a:extLst>
                </a:gridCol>
                <a:gridCol w="3695088">
                  <a:extLst>
                    <a:ext uri="{9D8B030D-6E8A-4147-A177-3AD203B41FA5}">
                      <a16:colId xmlns:a16="http://schemas.microsoft.com/office/drawing/2014/main" val="1391236935"/>
                    </a:ext>
                  </a:extLst>
                </a:gridCol>
              </a:tblGrid>
              <a:tr h="772896">
                <a:tc>
                  <a:txBody>
                    <a:bodyPr/>
                    <a:lstStyle/>
                    <a:p>
                      <a:pPr algn="ctr">
                        <a:lnSpc>
                          <a:spcPct val="107000"/>
                        </a:lnSpc>
                        <a:spcAft>
                          <a:spcPts val="800"/>
                        </a:spcAft>
                        <a:buNone/>
                      </a:pPr>
                      <a:r>
                        <a:rPr lang="it-IT" sz="1600" kern="100">
                          <a:effectLst/>
                        </a:rPr>
                        <a:t>D.LGS. 165/2001 </a:t>
                      </a:r>
                      <a:endParaRPr lang="it-IT" sz="1500" kern="100">
                        <a:effectLst/>
                      </a:endParaRPr>
                    </a:p>
                    <a:p>
                      <a:pPr algn="ctr">
                        <a:lnSpc>
                          <a:spcPct val="107000"/>
                        </a:lnSpc>
                        <a:spcAft>
                          <a:spcPts val="800"/>
                        </a:spcAft>
                        <a:buNone/>
                      </a:pPr>
                      <a:r>
                        <a:rPr lang="it-IT" sz="1600" kern="100">
                          <a:effectLst/>
                        </a:rPr>
                        <a:t>TESTO ORIGINARIO</a:t>
                      </a:r>
                      <a:endParaRPr lang="it-IT"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94259" marR="94259" marT="0" marB="0"/>
                </a:tc>
                <a:tc>
                  <a:txBody>
                    <a:bodyPr/>
                    <a:lstStyle/>
                    <a:p>
                      <a:pPr algn="ctr">
                        <a:lnSpc>
                          <a:spcPct val="107000"/>
                        </a:lnSpc>
                        <a:spcAft>
                          <a:spcPts val="800"/>
                        </a:spcAft>
                        <a:buNone/>
                      </a:pPr>
                      <a:r>
                        <a:rPr lang="it-IT" sz="1600" kern="100">
                          <a:effectLst/>
                        </a:rPr>
                        <a:t>MODIFICHE</a:t>
                      </a:r>
                      <a:endParaRPr lang="it-IT" sz="1500" kern="100">
                        <a:effectLst/>
                      </a:endParaRPr>
                    </a:p>
                    <a:p>
                      <a:pPr algn="ctr">
                        <a:lnSpc>
                          <a:spcPct val="107000"/>
                        </a:lnSpc>
                        <a:spcAft>
                          <a:spcPts val="800"/>
                        </a:spcAft>
                        <a:buNone/>
                      </a:pPr>
                      <a:r>
                        <a:rPr lang="it-IT" sz="1600" kern="100">
                          <a:effectLst/>
                        </a:rPr>
                        <a:t>DLGS. 150/2009</a:t>
                      </a:r>
                      <a:endParaRPr lang="it-IT"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94259" marR="94259" marT="0" marB="0"/>
                </a:tc>
                <a:tc>
                  <a:txBody>
                    <a:bodyPr/>
                    <a:lstStyle/>
                    <a:p>
                      <a:pPr algn="ctr">
                        <a:lnSpc>
                          <a:spcPct val="107000"/>
                        </a:lnSpc>
                        <a:spcAft>
                          <a:spcPts val="800"/>
                        </a:spcAft>
                        <a:buNone/>
                      </a:pPr>
                      <a:r>
                        <a:rPr lang="it-IT" sz="1600" kern="100">
                          <a:effectLst/>
                        </a:rPr>
                        <a:t>MODIFICHE</a:t>
                      </a:r>
                      <a:endParaRPr lang="it-IT" sz="1500" kern="100">
                        <a:effectLst/>
                      </a:endParaRPr>
                    </a:p>
                    <a:p>
                      <a:pPr algn="ctr">
                        <a:lnSpc>
                          <a:spcPct val="107000"/>
                        </a:lnSpc>
                        <a:spcAft>
                          <a:spcPts val="800"/>
                        </a:spcAft>
                        <a:buNone/>
                      </a:pPr>
                      <a:r>
                        <a:rPr lang="it-IT" sz="1600" kern="100">
                          <a:effectLst/>
                        </a:rPr>
                        <a:t>DECRETO LEGGE 95/2012</a:t>
                      </a:r>
                      <a:endParaRPr lang="it-IT"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94259" marR="94259" marT="0" marB="0"/>
                </a:tc>
                <a:tc>
                  <a:txBody>
                    <a:bodyPr/>
                    <a:lstStyle/>
                    <a:p>
                      <a:pPr algn="ctr">
                        <a:lnSpc>
                          <a:spcPct val="107000"/>
                        </a:lnSpc>
                        <a:spcAft>
                          <a:spcPts val="800"/>
                        </a:spcAft>
                        <a:buNone/>
                      </a:pPr>
                      <a:r>
                        <a:rPr lang="it-IT" sz="1600" kern="100">
                          <a:effectLst/>
                        </a:rPr>
                        <a:t>MODIFICHE</a:t>
                      </a:r>
                      <a:endParaRPr lang="it-IT" sz="1500" kern="100">
                        <a:effectLst/>
                      </a:endParaRPr>
                    </a:p>
                    <a:p>
                      <a:pPr algn="ctr">
                        <a:lnSpc>
                          <a:spcPct val="107000"/>
                        </a:lnSpc>
                        <a:spcAft>
                          <a:spcPts val="800"/>
                        </a:spcAft>
                        <a:buNone/>
                      </a:pPr>
                      <a:r>
                        <a:rPr lang="it-IT" sz="1600" kern="100">
                          <a:effectLst/>
                        </a:rPr>
                        <a:t>D.LGS. 75/2017</a:t>
                      </a:r>
                      <a:endParaRPr lang="it-IT"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94259" marR="94259" marT="0" marB="0"/>
                </a:tc>
                <a:extLst>
                  <a:ext uri="{0D108BD9-81ED-4DB2-BD59-A6C34878D82A}">
                    <a16:rowId xmlns:a16="http://schemas.microsoft.com/office/drawing/2014/main" val="303536747"/>
                  </a:ext>
                </a:extLst>
              </a:tr>
              <a:tr h="6476836">
                <a:tc>
                  <a:txBody>
                    <a:bodyPr/>
                    <a:lstStyle/>
                    <a:p>
                      <a:pPr>
                        <a:lnSpc>
                          <a:spcPct val="107000"/>
                        </a:lnSpc>
                        <a:spcAft>
                          <a:spcPts val="800"/>
                        </a:spcAft>
                        <a:buNone/>
                      </a:pPr>
                      <a:r>
                        <a:rPr lang="it-IT" sz="1600" kern="100" dirty="0">
                          <a:effectLst/>
                        </a:rPr>
                        <a:t> Nell'ambito delle leggi e degli atti organizzativi di cui all'articolo 2, comma 1, le determinazioni per l'organizzazione degli uffici e le misure inerenti alla gestione dei rapporti di lavoro sono assunte dagli organi preposti alla gestione con la capacità e i poteri del privato datore di lavoro.</a:t>
                      </a:r>
                      <a:endParaRPr lang="it-IT" sz="15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4259" marR="94259" marT="0" marB="0"/>
                </a:tc>
                <a:tc>
                  <a:txBody>
                    <a:bodyPr/>
                    <a:lstStyle/>
                    <a:p>
                      <a:pPr>
                        <a:lnSpc>
                          <a:spcPct val="107000"/>
                        </a:lnSpc>
                        <a:spcAft>
                          <a:spcPts val="800"/>
                        </a:spcAft>
                        <a:buNone/>
                      </a:pPr>
                      <a:r>
                        <a:rPr lang="it-IT" sz="1600" kern="100" dirty="0">
                          <a:effectLst/>
                        </a:rPr>
                        <a:t>«2. Nell'ambito delle leggi e degli atti organizzativi di cui all'articolo 2, comma 1, le determinazioni per l'organizzazione degli uffici e le misure inerenti alla gestione dei rapporti di lavoro sono assunte in via esclusiva dagli organi preposti alla gestione con la capacità e i poteri del privato datore di lavoro, fatta </a:t>
                      </a:r>
                      <a:r>
                        <a:rPr lang="it-IT" sz="1600" kern="100" dirty="0">
                          <a:solidFill>
                            <a:srgbClr val="FF0000"/>
                          </a:solidFill>
                          <a:effectLst/>
                        </a:rPr>
                        <a:t>salva la sola informazione </a:t>
                      </a:r>
                      <a:r>
                        <a:rPr lang="it-IT" sz="1600" kern="100" dirty="0">
                          <a:effectLst/>
                        </a:rPr>
                        <a:t>ai sindacati, ove prevista nei contratti di cui all'articolo 9. </a:t>
                      </a:r>
                      <a:r>
                        <a:rPr lang="it-IT" sz="1600" kern="100" dirty="0">
                          <a:solidFill>
                            <a:srgbClr val="FF0000"/>
                          </a:solidFill>
                          <a:effectLst/>
                        </a:rPr>
                        <a:t>Rientrano, in particolare, nell'esercizio dei poteri dirigenziali le misure inerenti la gestione delle risorse umane nel rispetto del principio di pari opportunità, nonché la direzione, l'organizzazione del lavoro nell'ambito degli uffici.»;</a:t>
                      </a:r>
                      <a:endParaRPr lang="it-IT" sz="15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4259" marR="94259" marT="0" marB="0"/>
                </a:tc>
                <a:tc>
                  <a:txBody>
                    <a:bodyPr/>
                    <a:lstStyle/>
                    <a:p>
                      <a:pPr>
                        <a:lnSpc>
                          <a:spcPct val="107000"/>
                        </a:lnSpc>
                        <a:spcAft>
                          <a:spcPts val="800"/>
                        </a:spcAft>
                        <a:buNone/>
                      </a:pPr>
                      <a:r>
                        <a:rPr lang="it-IT" sz="1600" kern="100" dirty="0">
                          <a:effectLst/>
                        </a:rPr>
                        <a:t> </a:t>
                      </a:r>
                      <a:endParaRPr lang="it-IT" sz="1500" kern="100" dirty="0">
                        <a:effectLst/>
                      </a:endParaRPr>
                    </a:p>
                    <a:p>
                      <a:pPr>
                        <a:lnSpc>
                          <a:spcPct val="107000"/>
                        </a:lnSpc>
                        <a:spcAft>
                          <a:spcPts val="800"/>
                        </a:spcAft>
                        <a:buNone/>
                      </a:pPr>
                      <a:r>
                        <a:rPr lang="it-IT" sz="1600" kern="100" dirty="0">
                          <a:effectLst/>
                        </a:rPr>
                        <a:t> </a:t>
                      </a:r>
                      <a:endParaRPr lang="it-IT" sz="1500" kern="100" dirty="0">
                        <a:effectLst/>
                      </a:endParaRPr>
                    </a:p>
                    <a:p>
                      <a:pPr>
                        <a:lnSpc>
                          <a:spcPct val="107000"/>
                        </a:lnSpc>
                        <a:spcAft>
                          <a:spcPts val="800"/>
                        </a:spcAft>
                        <a:buNone/>
                      </a:pPr>
                      <a:r>
                        <a:rPr lang="it-IT" sz="1600" kern="100" dirty="0">
                          <a:effectLst/>
                        </a:rPr>
                        <a:t> </a:t>
                      </a:r>
                      <a:endParaRPr lang="it-IT" sz="1500" kern="100" dirty="0">
                        <a:effectLst/>
                      </a:endParaRPr>
                    </a:p>
                    <a:p>
                      <a:pPr>
                        <a:lnSpc>
                          <a:spcPct val="107000"/>
                        </a:lnSpc>
                        <a:spcAft>
                          <a:spcPts val="800"/>
                        </a:spcAft>
                        <a:buNone/>
                      </a:pPr>
                      <a:r>
                        <a:rPr lang="it-IT" sz="1600" kern="100" dirty="0">
                          <a:effectLst/>
                        </a:rPr>
                        <a:t> </a:t>
                      </a:r>
                      <a:endParaRPr lang="it-IT" sz="1500" kern="100" dirty="0">
                        <a:effectLst/>
                      </a:endParaRPr>
                    </a:p>
                    <a:p>
                      <a:pPr>
                        <a:lnSpc>
                          <a:spcPct val="107000"/>
                        </a:lnSpc>
                        <a:spcAft>
                          <a:spcPts val="800"/>
                        </a:spcAft>
                        <a:buNone/>
                      </a:pPr>
                      <a:r>
                        <a:rPr lang="it-IT" sz="1600" kern="100" dirty="0">
                          <a:effectLst/>
                        </a:rPr>
                        <a:t> </a:t>
                      </a:r>
                      <a:endParaRPr lang="it-IT" sz="1500" kern="100" dirty="0">
                        <a:effectLst/>
                      </a:endParaRPr>
                    </a:p>
                    <a:p>
                      <a:pPr>
                        <a:lnSpc>
                          <a:spcPct val="107000"/>
                        </a:lnSpc>
                        <a:spcAft>
                          <a:spcPts val="800"/>
                        </a:spcAft>
                        <a:buNone/>
                      </a:pPr>
                      <a:r>
                        <a:rPr lang="it-IT" sz="1600" kern="100" dirty="0">
                          <a:effectLst/>
                        </a:rPr>
                        <a:t> </a:t>
                      </a:r>
                      <a:endParaRPr lang="it-IT" sz="1500" kern="100" dirty="0">
                        <a:effectLst/>
                      </a:endParaRPr>
                    </a:p>
                    <a:p>
                      <a:pPr>
                        <a:lnSpc>
                          <a:spcPct val="107000"/>
                        </a:lnSpc>
                        <a:spcAft>
                          <a:spcPts val="800"/>
                        </a:spcAft>
                        <a:buNone/>
                      </a:pPr>
                      <a:r>
                        <a:rPr lang="it-IT" sz="1600" kern="100" dirty="0">
                          <a:effectLst/>
                        </a:rPr>
                        <a:t> </a:t>
                      </a:r>
                      <a:endParaRPr lang="it-IT" sz="1500" kern="100" dirty="0">
                        <a:effectLst/>
                      </a:endParaRPr>
                    </a:p>
                    <a:p>
                      <a:pPr>
                        <a:lnSpc>
                          <a:spcPct val="107000"/>
                        </a:lnSpc>
                        <a:spcAft>
                          <a:spcPts val="800"/>
                        </a:spcAft>
                        <a:buNone/>
                      </a:pPr>
                      <a:r>
                        <a:rPr lang="it-IT" sz="1600" kern="100" dirty="0">
                          <a:effectLst/>
                        </a:rPr>
                        <a:t> </a:t>
                      </a:r>
                      <a:endParaRPr lang="it-IT" sz="1500" kern="100" dirty="0">
                        <a:effectLst/>
                      </a:endParaRPr>
                    </a:p>
                    <a:p>
                      <a:pPr>
                        <a:lnSpc>
                          <a:spcPct val="107000"/>
                        </a:lnSpc>
                        <a:spcAft>
                          <a:spcPts val="800"/>
                        </a:spcAft>
                        <a:buNone/>
                      </a:pPr>
                      <a:r>
                        <a:rPr lang="it-IT" sz="1600" kern="100" dirty="0">
                          <a:effectLst/>
                        </a:rPr>
                        <a:t> </a:t>
                      </a:r>
                      <a:endParaRPr lang="it-IT" sz="1500" kern="100" dirty="0">
                        <a:effectLst/>
                      </a:endParaRPr>
                    </a:p>
                    <a:p>
                      <a:pPr>
                        <a:lnSpc>
                          <a:spcPct val="107000"/>
                        </a:lnSpc>
                        <a:spcAft>
                          <a:spcPts val="800"/>
                        </a:spcAft>
                        <a:buNone/>
                      </a:pPr>
                      <a:r>
                        <a:rPr lang="it-IT" sz="1600" kern="100" dirty="0">
                          <a:effectLst/>
                        </a:rPr>
                        <a:t>fatti salvi </a:t>
                      </a:r>
                      <a:r>
                        <a:rPr lang="it-IT" sz="1600" kern="100" dirty="0">
                          <a:solidFill>
                            <a:srgbClr val="FF0000"/>
                          </a:solidFill>
                          <a:effectLst/>
                        </a:rPr>
                        <a:t>la sola informazione ai sindacati per le determinazioni relative all'organizzazione degli uffici ovvero, limitatamente alle misure riguardanti i rapporti di lavoro, </a:t>
                      </a:r>
                      <a:r>
                        <a:rPr lang="it-IT" sz="1600" u="sng" kern="100" dirty="0">
                          <a:solidFill>
                            <a:srgbClr val="FF0000"/>
                          </a:solidFill>
                          <a:effectLst/>
                        </a:rPr>
                        <a:t>l'esame congiunto</a:t>
                      </a:r>
                      <a:r>
                        <a:rPr lang="it-IT" sz="1600" kern="100" dirty="0">
                          <a:solidFill>
                            <a:srgbClr val="FF0000"/>
                          </a:solidFill>
                          <a:effectLst/>
                        </a:rPr>
                        <a:t>, </a:t>
                      </a:r>
                      <a:r>
                        <a:rPr lang="it-IT" sz="1600" kern="100" dirty="0">
                          <a:effectLst/>
                        </a:rPr>
                        <a:t>ove previsti nei contratti di cui all'articolo 9</a:t>
                      </a:r>
                      <a:endParaRPr lang="it-IT" sz="15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4259" marR="94259" marT="0" marB="0"/>
                </a:tc>
                <a:tc>
                  <a:txBody>
                    <a:bodyPr/>
                    <a:lstStyle/>
                    <a:p>
                      <a:pPr>
                        <a:lnSpc>
                          <a:spcPct val="107000"/>
                        </a:lnSpc>
                        <a:spcAft>
                          <a:spcPts val="800"/>
                        </a:spcAft>
                        <a:buNone/>
                      </a:pPr>
                      <a:r>
                        <a:rPr lang="it-IT" sz="1600" kern="100" dirty="0">
                          <a:effectLst/>
                        </a:rPr>
                        <a:t>Nell'ambito delle leggi e degli atti organizzativi di cui all'art. 2, comma 1, le determinazioni per l'organizzazione degli uffici e le misure inerenti alla gestione dei rapporti di lavoro, nel rispetto del principio di pari opportunità, </a:t>
                      </a:r>
                      <a:r>
                        <a:rPr lang="it-IT" sz="1600" kern="100" dirty="0">
                          <a:solidFill>
                            <a:srgbClr val="FF0000"/>
                          </a:solidFill>
                          <a:effectLst/>
                        </a:rPr>
                        <a:t>e in particolare la direzione e l'organizzazione del lavoro nell'ambito degli uffici</a:t>
                      </a:r>
                      <a:r>
                        <a:rPr lang="it-IT" sz="1600" kern="100" dirty="0">
                          <a:effectLst/>
                        </a:rPr>
                        <a:t> sono assunte in via esclusiva dagli organi preposti alla gestione con la capacità e i poteri del privato datore di lavoro, </a:t>
                      </a:r>
                      <a:r>
                        <a:rPr lang="it-IT" sz="1600" kern="100" dirty="0">
                          <a:solidFill>
                            <a:srgbClr val="FF0000"/>
                          </a:solidFill>
                          <a:effectLst/>
                        </a:rPr>
                        <a:t>fatte salve la sola informazione ai sindacati ovvero le ulteriori forme di partecipazione, ove previste nei contratti di cui all'art. 9.</a:t>
                      </a:r>
                      <a:endParaRPr lang="it-IT" sz="15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4259" marR="94259" marT="0" marB="0"/>
                </a:tc>
                <a:extLst>
                  <a:ext uri="{0D108BD9-81ED-4DB2-BD59-A6C34878D82A}">
                    <a16:rowId xmlns:a16="http://schemas.microsoft.com/office/drawing/2014/main" val="582889714"/>
                  </a:ext>
                </a:extLst>
              </a:tr>
            </a:tbl>
          </a:graphicData>
        </a:graphic>
      </p:graphicFrame>
    </p:spTree>
    <p:extLst>
      <p:ext uri="{BB962C8B-B14F-4D97-AF65-F5344CB8AC3E}">
        <p14:creationId xmlns:p14="http://schemas.microsoft.com/office/powerpoint/2010/main" val="10611256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B68922-8DE0-CF5A-6740-F861B0CB19BA}"/>
              </a:ext>
            </a:extLst>
          </p:cNvPr>
          <p:cNvSpPr>
            <a:spLocks noGrp="1"/>
          </p:cNvSpPr>
          <p:nvPr>
            <p:ph type="title"/>
          </p:nvPr>
        </p:nvSpPr>
        <p:spPr>
          <a:xfrm>
            <a:off x="1083736" y="824106"/>
            <a:ext cx="17763857" cy="1253083"/>
          </a:xfrm>
        </p:spPr>
        <p:txBody>
          <a:bodyPr>
            <a:normAutofit/>
          </a:bodyPr>
          <a:lstStyle/>
          <a:p>
            <a:pPr algn="ctr"/>
            <a:r>
              <a:rPr lang="it-IT" b="1" dirty="0">
                <a:solidFill>
                  <a:srgbClr val="FF0000"/>
                </a:solidFill>
              </a:rPr>
              <a:t>Art. 5 comma 2</a:t>
            </a:r>
          </a:p>
        </p:txBody>
      </p:sp>
      <p:sp>
        <p:nvSpPr>
          <p:cNvPr id="3" name="Segnaposto contenuto 2">
            <a:extLst>
              <a:ext uri="{FF2B5EF4-FFF2-40B4-BE49-F238E27FC236}">
                <a16:creationId xmlns:a16="http://schemas.microsoft.com/office/drawing/2014/main" id="{FE57CA4E-C342-3CF8-3CA1-BFDC4BF7AE60}"/>
              </a:ext>
            </a:extLst>
          </p:cNvPr>
          <p:cNvSpPr>
            <a:spLocks noGrp="1"/>
          </p:cNvSpPr>
          <p:nvPr>
            <p:ph idx="1"/>
          </p:nvPr>
        </p:nvSpPr>
        <p:spPr>
          <a:xfrm>
            <a:off x="1115779" y="2077190"/>
            <a:ext cx="17732444" cy="7450667"/>
          </a:xfrm>
        </p:spPr>
        <p:txBody>
          <a:bodyPr>
            <a:normAutofit lnSpcReduction="10000"/>
          </a:bodyPr>
          <a:lstStyle/>
          <a:p>
            <a:r>
              <a:rPr lang="it-IT" sz="4000" b="1" dirty="0">
                <a:solidFill>
                  <a:srgbClr val="00B0F0"/>
                </a:solidFill>
              </a:rPr>
              <a:t>Nell'ambito delle leggi e degli atti organizzativi di cui all'articolo 2, comma 1, le determinazioni per l'organizzazione degli uffici e le misure inerenti alla gestione dei rapporti di lavoro,</a:t>
            </a:r>
            <a:r>
              <a:rPr lang="it-IT" sz="4000" dirty="0"/>
              <a:t> </a:t>
            </a:r>
            <a:r>
              <a:rPr lang="it-IT" sz="4000" b="1" dirty="0">
                <a:solidFill>
                  <a:srgbClr val="FF0000"/>
                </a:solidFill>
              </a:rPr>
              <a:t>nel rispetto del principio di pari opportunità, e in particolare la direzione e l'organizzazione del lavoro nell'ambito degli uffici, </a:t>
            </a:r>
            <a:r>
              <a:rPr lang="it-IT" sz="4000" b="1" dirty="0">
                <a:solidFill>
                  <a:srgbClr val="00B0F0"/>
                </a:solidFill>
              </a:rPr>
              <a:t>sono assunte dagli organi preposti alla gestione con la capacità e i poteri del privato datore di lavoro, </a:t>
            </a:r>
            <a:r>
              <a:rPr lang="it-IT" sz="4000" b="1" dirty="0">
                <a:solidFill>
                  <a:srgbClr val="FF0000"/>
                </a:solidFill>
              </a:rPr>
              <a:t>fatta salva la sola informazione ai sindacati </a:t>
            </a:r>
            <a:r>
              <a:rPr lang="it-IT" sz="4000" b="1" dirty="0">
                <a:solidFill>
                  <a:srgbClr val="00B050"/>
                </a:solidFill>
              </a:rPr>
              <a:t>ovvero le ulteriori forme di partecipazione</a:t>
            </a:r>
            <a:r>
              <a:rPr lang="it-IT" sz="4000" dirty="0"/>
              <a:t>, </a:t>
            </a:r>
            <a:r>
              <a:rPr lang="it-IT" sz="4000" b="1" dirty="0">
                <a:solidFill>
                  <a:srgbClr val="FF0000"/>
                </a:solidFill>
              </a:rPr>
              <a:t>ove prevista nei contratti di cui all'articolo 9</a:t>
            </a:r>
            <a:r>
              <a:rPr lang="it-IT" sz="4000" dirty="0"/>
              <a:t>.</a:t>
            </a:r>
          </a:p>
          <a:p>
            <a:endParaRPr lang="it-IT" sz="4000" b="1" dirty="0">
              <a:solidFill>
                <a:srgbClr val="FF0000"/>
              </a:solidFill>
            </a:endParaRPr>
          </a:p>
          <a:p>
            <a:r>
              <a:rPr lang="it-IT" sz="4000" b="1" dirty="0">
                <a:solidFill>
                  <a:srgbClr val="00B0F0"/>
                </a:solidFill>
              </a:rPr>
              <a:t>(2001) Modello partecipativo «europeo»</a:t>
            </a:r>
          </a:p>
          <a:p>
            <a:r>
              <a:rPr lang="it-IT" sz="4000" b="1" dirty="0">
                <a:solidFill>
                  <a:srgbClr val="FF0000"/>
                </a:solidFill>
              </a:rPr>
              <a:t>(2009) Modello partecipativo «New public management» (OCSE, ma non OIL) con partecipazione degli utenti</a:t>
            </a:r>
          </a:p>
          <a:p>
            <a:r>
              <a:rPr lang="it-IT" sz="4000" b="1" dirty="0">
                <a:solidFill>
                  <a:srgbClr val="00B050"/>
                </a:solidFill>
              </a:rPr>
              <a:t>(2017) Modello partecipativo «Public Value Theory»</a:t>
            </a:r>
          </a:p>
        </p:txBody>
      </p:sp>
    </p:spTree>
    <p:extLst>
      <p:ext uri="{BB962C8B-B14F-4D97-AF65-F5344CB8AC3E}">
        <p14:creationId xmlns:p14="http://schemas.microsoft.com/office/powerpoint/2010/main" val="8600260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4FD9C92D-14FB-3A9E-4BDD-473FF546CD29}"/>
              </a:ext>
            </a:extLst>
          </p:cNvPr>
          <p:cNvSpPr>
            <a:spLocks noGrp="1"/>
          </p:cNvSpPr>
          <p:nvPr>
            <p:ph type="title" idx="4294967295"/>
          </p:nvPr>
        </p:nvSpPr>
        <p:spPr>
          <a:xfrm>
            <a:off x="1771130" y="1149350"/>
            <a:ext cx="16321608" cy="5153397"/>
          </a:xfrm>
        </p:spPr>
        <p:txBody>
          <a:bodyPr/>
          <a:lstStyle/>
          <a:p>
            <a:pPr algn="ctr"/>
            <a:br>
              <a:rPr lang="it-IT" sz="6000" b="1" dirty="0">
                <a:solidFill>
                  <a:srgbClr val="FF0000"/>
                </a:solidFill>
              </a:rPr>
            </a:br>
            <a:br>
              <a:rPr lang="it-IT" sz="6000" b="1" dirty="0">
                <a:solidFill>
                  <a:srgbClr val="FF0000"/>
                </a:solidFill>
              </a:rPr>
            </a:br>
            <a:br>
              <a:rPr lang="it-IT" sz="6000" b="1" dirty="0">
                <a:solidFill>
                  <a:srgbClr val="FF0000"/>
                </a:solidFill>
              </a:rPr>
            </a:br>
            <a:r>
              <a:rPr lang="it-IT" sz="6000" b="1" dirty="0">
                <a:solidFill>
                  <a:srgbClr val="FF0000"/>
                </a:solidFill>
              </a:rPr>
              <a:t>Il modello contrattuale dei CCNL 2016-2018</a:t>
            </a:r>
          </a:p>
        </p:txBody>
      </p:sp>
    </p:spTree>
    <p:extLst>
      <p:ext uri="{BB962C8B-B14F-4D97-AF65-F5344CB8AC3E}">
        <p14:creationId xmlns:p14="http://schemas.microsoft.com/office/powerpoint/2010/main" val="32288937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CustomShape 1"/>
          <p:cNvSpPr/>
          <p:nvPr/>
        </p:nvSpPr>
        <p:spPr>
          <a:xfrm>
            <a:off x="2081520" y="4217400"/>
            <a:ext cx="15171120" cy="3024720"/>
          </a:xfrm>
          <a:prstGeom prst="rect">
            <a:avLst/>
          </a:prstGeom>
          <a:noFill/>
          <a:ln>
            <a:noFill/>
          </a:ln>
        </p:spPr>
        <p:style>
          <a:lnRef idx="0">
            <a:scrgbClr r="0" g="0" b="0"/>
          </a:lnRef>
          <a:fillRef idx="0">
            <a:scrgbClr r="0" g="0" b="0"/>
          </a:fillRef>
          <a:effectRef idx="0">
            <a:scrgbClr r="0" g="0" b="0"/>
          </a:effectRef>
          <a:fontRef idx="minor"/>
        </p:style>
        <p:txBody>
          <a:bodyPr lIns="0" tIns="12240" rIns="0" bIns="0">
            <a:spAutoFit/>
          </a:bodyPr>
          <a:lstStyle/>
          <a:p>
            <a:pPr marL="220320" indent="-208080" algn="just">
              <a:lnSpc>
                <a:spcPct val="100000"/>
              </a:lnSpc>
              <a:spcBef>
                <a:spcPts val="96"/>
              </a:spcBef>
            </a:pPr>
            <a:r>
              <a:rPr lang="it-IT" sz="2950" b="1" strike="noStrike" spc="-1">
                <a:solidFill>
                  <a:srgbClr val="00623A"/>
                </a:solidFill>
                <a:latin typeface="Lufga"/>
              </a:rPr>
              <a:t>→</a:t>
            </a:r>
            <a:r>
              <a:rPr lang="it-IT" sz="2950" b="1" strike="noStrike" spc="267">
                <a:solidFill>
                  <a:srgbClr val="00623A"/>
                </a:solidFill>
                <a:latin typeface="Lufga"/>
              </a:rPr>
              <a:t>  </a:t>
            </a:r>
            <a:r>
              <a:rPr lang="it-IT" sz="2950" b="0" strike="noStrike" spc="-1">
                <a:solidFill>
                  <a:srgbClr val="00623A"/>
                </a:solidFill>
                <a:latin typeface="Arial"/>
              </a:rPr>
              <a:t>Contrattazione</a:t>
            </a:r>
            <a:r>
              <a:rPr lang="it-IT" sz="2950" b="0" strike="noStrike" spc="-21">
                <a:solidFill>
                  <a:srgbClr val="00623A"/>
                </a:solidFill>
                <a:latin typeface="Arial"/>
              </a:rPr>
              <a:t> </a:t>
            </a:r>
            <a:r>
              <a:rPr lang="it-IT" sz="2950" b="0" strike="noStrike" spc="-1">
                <a:solidFill>
                  <a:srgbClr val="00623A"/>
                </a:solidFill>
                <a:latin typeface="Arial"/>
              </a:rPr>
              <a:t>e</a:t>
            </a:r>
            <a:r>
              <a:rPr lang="it-IT" sz="2950" b="0" strike="noStrike" spc="-12">
                <a:solidFill>
                  <a:srgbClr val="00623A"/>
                </a:solidFill>
                <a:latin typeface="Arial"/>
              </a:rPr>
              <a:t> </a:t>
            </a:r>
            <a:r>
              <a:rPr lang="it-IT" sz="2950" b="0" strike="noStrike" spc="-1">
                <a:solidFill>
                  <a:srgbClr val="00623A"/>
                </a:solidFill>
                <a:latin typeface="Arial"/>
              </a:rPr>
              <a:t>Partecipazione.</a:t>
            </a:r>
            <a:r>
              <a:rPr lang="it-IT" sz="2950" b="0" strike="noStrike" spc="-7">
                <a:solidFill>
                  <a:srgbClr val="00623A"/>
                </a:solidFill>
                <a:latin typeface="Arial"/>
              </a:rPr>
              <a:t> </a:t>
            </a:r>
            <a:r>
              <a:rPr lang="it-IT" sz="2950" b="0" strike="noStrike" spc="-1">
                <a:solidFill>
                  <a:srgbClr val="00623A"/>
                </a:solidFill>
                <a:latin typeface="Arial"/>
              </a:rPr>
              <a:t>Non</a:t>
            </a:r>
            <a:r>
              <a:rPr lang="it-IT" sz="2950" b="0" strike="noStrike" spc="-12">
                <a:solidFill>
                  <a:srgbClr val="00623A"/>
                </a:solidFill>
                <a:latin typeface="Arial"/>
              </a:rPr>
              <a:t> </a:t>
            </a:r>
            <a:r>
              <a:rPr lang="it-IT" sz="2950" b="0" strike="noStrike" spc="-1">
                <a:solidFill>
                  <a:srgbClr val="00623A"/>
                </a:solidFill>
                <a:latin typeface="Arial"/>
              </a:rPr>
              <a:t>sono</a:t>
            </a:r>
            <a:r>
              <a:rPr lang="it-IT" sz="2950" b="0" strike="noStrike" spc="-12">
                <a:solidFill>
                  <a:srgbClr val="00623A"/>
                </a:solidFill>
                <a:latin typeface="Arial"/>
              </a:rPr>
              <a:t> </a:t>
            </a:r>
            <a:r>
              <a:rPr lang="it-IT" sz="2950" b="0" strike="noStrike" spc="-1">
                <a:solidFill>
                  <a:srgbClr val="00623A"/>
                </a:solidFill>
                <a:latin typeface="Arial"/>
              </a:rPr>
              <a:t>tra</a:t>
            </a:r>
            <a:r>
              <a:rPr lang="it-IT" sz="2950" b="0" strike="noStrike" spc="-7">
                <a:solidFill>
                  <a:srgbClr val="00623A"/>
                </a:solidFill>
                <a:latin typeface="Arial"/>
              </a:rPr>
              <a:t> </a:t>
            </a:r>
            <a:r>
              <a:rPr lang="it-IT" sz="2950" b="0" strike="noStrike" spc="-1">
                <a:solidFill>
                  <a:srgbClr val="00623A"/>
                </a:solidFill>
                <a:latin typeface="Arial"/>
              </a:rPr>
              <a:t>loro</a:t>
            </a:r>
            <a:r>
              <a:rPr lang="it-IT" sz="2950" b="0" strike="noStrike" spc="-12">
                <a:solidFill>
                  <a:srgbClr val="00623A"/>
                </a:solidFill>
                <a:latin typeface="Arial"/>
              </a:rPr>
              <a:t> </a:t>
            </a:r>
            <a:r>
              <a:rPr lang="it-IT" sz="2950" b="0" strike="noStrike" spc="-1">
                <a:solidFill>
                  <a:srgbClr val="00623A"/>
                </a:solidFill>
                <a:latin typeface="Arial"/>
              </a:rPr>
              <a:t>in</a:t>
            </a:r>
            <a:r>
              <a:rPr lang="it-IT" sz="2950" b="0" strike="noStrike" spc="-12">
                <a:solidFill>
                  <a:srgbClr val="00623A"/>
                </a:solidFill>
                <a:latin typeface="Arial"/>
              </a:rPr>
              <a:t> </a:t>
            </a:r>
            <a:r>
              <a:rPr lang="it-IT" sz="2950" b="0" strike="noStrike" spc="-1">
                <a:solidFill>
                  <a:srgbClr val="00623A"/>
                </a:solidFill>
                <a:latin typeface="Arial"/>
              </a:rPr>
              <a:t>alternativa,</a:t>
            </a:r>
            <a:r>
              <a:rPr lang="it-IT" sz="2950" b="0" strike="noStrike" spc="-15">
                <a:solidFill>
                  <a:srgbClr val="00623A"/>
                </a:solidFill>
                <a:latin typeface="Arial"/>
              </a:rPr>
              <a:t> </a:t>
            </a:r>
            <a:r>
              <a:rPr lang="it-IT" sz="2950" b="0" strike="noStrike" spc="-1">
                <a:solidFill>
                  <a:srgbClr val="00623A"/>
                </a:solidFill>
                <a:latin typeface="Arial"/>
              </a:rPr>
              <a:t>ma</a:t>
            </a:r>
            <a:r>
              <a:rPr lang="it-IT" sz="2950" b="0" strike="noStrike" spc="-7">
                <a:solidFill>
                  <a:srgbClr val="00623A"/>
                </a:solidFill>
                <a:latin typeface="Arial"/>
              </a:rPr>
              <a:t> </a:t>
            </a:r>
            <a:r>
              <a:rPr lang="it-IT" sz="2950" b="0" strike="noStrike" spc="-1">
                <a:solidFill>
                  <a:srgbClr val="00623A"/>
                </a:solidFill>
                <a:latin typeface="Arial"/>
              </a:rPr>
              <a:t>vanno</a:t>
            </a:r>
            <a:r>
              <a:rPr lang="it-IT" sz="2950" b="0" strike="noStrike" spc="-7">
                <a:solidFill>
                  <a:srgbClr val="00623A"/>
                </a:solidFill>
                <a:latin typeface="Arial"/>
              </a:rPr>
              <a:t> </a:t>
            </a:r>
            <a:r>
              <a:rPr lang="it-IT" sz="2950" b="0" strike="noStrike" spc="-12">
                <a:solidFill>
                  <a:srgbClr val="00623A"/>
                </a:solidFill>
                <a:latin typeface="Arial"/>
              </a:rPr>
              <a:t>considerate </a:t>
            </a:r>
            <a:r>
              <a:rPr lang="it-IT" sz="2950" b="0" strike="noStrike" spc="-1">
                <a:solidFill>
                  <a:srgbClr val="00623A"/>
                </a:solidFill>
                <a:latin typeface="Arial"/>
              </a:rPr>
              <a:t>come</a:t>
            </a:r>
            <a:r>
              <a:rPr lang="it-IT" sz="2950" b="0" strike="noStrike" spc="-15">
                <a:solidFill>
                  <a:srgbClr val="00623A"/>
                </a:solidFill>
                <a:latin typeface="Arial"/>
              </a:rPr>
              <a:t> </a:t>
            </a:r>
            <a:r>
              <a:rPr lang="it-IT" sz="2950" b="0" strike="noStrike" spc="-1">
                <a:solidFill>
                  <a:srgbClr val="00623A"/>
                </a:solidFill>
                <a:latin typeface="Arial"/>
              </a:rPr>
              <a:t>due</a:t>
            </a:r>
            <a:r>
              <a:rPr lang="it-IT" sz="2950" b="0" strike="noStrike" spc="-12">
                <a:solidFill>
                  <a:srgbClr val="00623A"/>
                </a:solidFill>
                <a:latin typeface="Arial"/>
              </a:rPr>
              <a:t> </a:t>
            </a:r>
            <a:r>
              <a:rPr lang="it-IT" sz="2950" b="0" strike="noStrike" spc="-1">
                <a:solidFill>
                  <a:srgbClr val="00623A"/>
                </a:solidFill>
                <a:latin typeface="Arial"/>
              </a:rPr>
              <a:t>canali</a:t>
            </a:r>
            <a:r>
              <a:rPr lang="it-IT" sz="2950" b="0" strike="noStrike" spc="-7">
                <a:solidFill>
                  <a:srgbClr val="00623A"/>
                </a:solidFill>
                <a:latin typeface="Arial"/>
              </a:rPr>
              <a:t> </a:t>
            </a:r>
            <a:r>
              <a:rPr lang="it-IT" sz="2950" b="0" strike="noStrike" spc="-1">
                <a:solidFill>
                  <a:srgbClr val="00623A"/>
                </a:solidFill>
                <a:latin typeface="Arial"/>
              </a:rPr>
              <a:t>separati</a:t>
            </a:r>
            <a:r>
              <a:rPr lang="it-IT" sz="2950" b="0" strike="noStrike" spc="-7">
                <a:solidFill>
                  <a:srgbClr val="00623A"/>
                </a:solidFill>
                <a:latin typeface="Arial"/>
              </a:rPr>
              <a:t> </a:t>
            </a:r>
            <a:r>
              <a:rPr lang="it-IT" sz="2950" b="0" strike="noStrike" spc="-1">
                <a:solidFill>
                  <a:srgbClr val="00623A"/>
                </a:solidFill>
                <a:latin typeface="Arial"/>
              </a:rPr>
              <a:t>onde</a:t>
            </a:r>
            <a:r>
              <a:rPr lang="it-IT" sz="2950" b="0" strike="noStrike" spc="-7">
                <a:solidFill>
                  <a:srgbClr val="00623A"/>
                </a:solidFill>
                <a:latin typeface="Arial"/>
              </a:rPr>
              <a:t> </a:t>
            </a:r>
            <a:r>
              <a:rPr lang="it-IT" sz="2950" b="0" strike="noStrike" spc="-1">
                <a:solidFill>
                  <a:srgbClr val="00623A"/>
                </a:solidFill>
                <a:latin typeface="Arial"/>
              </a:rPr>
              <a:t>evitare</a:t>
            </a:r>
            <a:r>
              <a:rPr lang="it-IT" sz="2950" b="0" strike="noStrike" spc="-12">
                <a:solidFill>
                  <a:srgbClr val="00623A"/>
                </a:solidFill>
                <a:latin typeface="Arial"/>
              </a:rPr>
              <a:t> </a:t>
            </a:r>
            <a:r>
              <a:rPr lang="it-IT" sz="2950" b="0" strike="noStrike" spc="-1">
                <a:solidFill>
                  <a:srgbClr val="00623A"/>
                </a:solidFill>
                <a:latin typeface="Arial"/>
              </a:rPr>
              <a:t>una</a:t>
            </a:r>
            <a:r>
              <a:rPr lang="it-IT" sz="2950" b="0" strike="noStrike" spc="-12">
                <a:solidFill>
                  <a:srgbClr val="00623A"/>
                </a:solidFill>
                <a:latin typeface="Arial"/>
              </a:rPr>
              <a:t> </a:t>
            </a:r>
            <a:r>
              <a:rPr lang="it-IT" sz="2950" b="0" strike="noStrike" spc="-1">
                <a:solidFill>
                  <a:srgbClr val="00623A"/>
                </a:solidFill>
                <a:latin typeface="Arial"/>
              </a:rPr>
              <a:t>possibile</a:t>
            </a:r>
            <a:r>
              <a:rPr lang="it-IT" sz="2950" b="0" strike="noStrike" spc="-7">
                <a:solidFill>
                  <a:srgbClr val="00623A"/>
                </a:solidFill>
                <a:latin typeface="Arial"/>
              </a:rPr>
              <a:t> </a:t>
            </a:r>
            <a:r>
              <a:rPr lang="it-IT" sz="2950" b="0" strike="noStrike" spc="-1">
                <a:solidFill>
                  <a:srgbClr val="00623A"/>
                </a:solidFill>
                <a:latin typeface="Arial"/>
              </a:rPr>
              <a:t>sovrapposizione</a:t>
            </a:r>
            <a:r>
              <a:rPr lang="it-IT" sz="2950" b="0" strike="noStrike" spc="-7">
                <a:solidFill>
                  <a:srgbClr val="00623A"/>
                </a:solidFill>
                <a:latin typeface="Arial"/>
              </a:rPr>
              <a:t> </a:t>
            </a:r>
            <a:r>
              <a:rPr lang="it-IT" sz="2950" b="0" strike="noStrike" spc="-1">
                <a:solidFill>
                  <a:srgbClr val="00623A"/>
                </a:solidFill>
                <a:latin typeface="Arial"/>
              </a:rPr>
              <a:t>tra</a:t>
            </a:r>
            <a:r>
              <a:rPr lang="it-IT" sz="2950" b="0" strike="noStrike" spc="-7">
                <a:solidFill>
                  <a:srgbClr val="00623A"/>
                </a:solidFill>
                <a:latin typeface="Arial"/>
              </a:rPr>
              <a:t> </a:t>
            </a:r>
            <a:r>
              <a:rPr lang="it-IT" sz="2950" b="0" strike="noStrike" spc="-1">
                <a:solidFill>
                  <a:srgbClr val="00623A"/>
                </a:solidFill>
                <a:latin typeface="Arial"/>
              </a:rPr>
              <a:t>contenuti</a:t>
            </a:r>
            <a:r>
              <a:rPr lang="it-IT" sz="2950" b="0" strike="noStrike" spc="-7">
                <a:solidFill>
                  <a:srgbClr val="00623A"/>
                </a:solidFill>
                <a:latin typeface="Arial"/>
              </a:rPr>
              <a:t> </a:t>
            </a:r>
            <a:r>
              <a:rPr lang="it-IT" sz="2950" b="0" strike="noStrike" spc="-1">
                <a:solidFill>
                  <a:srgbClr val="00623A"/>
                </a:solidFill>
                <a:latin typeface="Arial"/>
              </a:rPr>
              <a:t>e</a:t>
            </a:r>
            <a:r>
              <a:rPr lang="it-IT" sz="2950" b="0" strike="noStrike" spc="-7">
                <a:solidFill>
                  <a:srgbClr val="00623A"/>
                </a:solidFill>
                <a:latin typeface="Arial"/>
              </a:rPr>
              <a:t> </a:t>
            </a:r>
            <a:r>
              <a:rPr lang="it-IT" sz="2950" b="0" strike="noStrike" spc="-12">
                <a:solidFill>
                  <a:srgbClr val="00623A"/>
                </a:solidFill>
                <a:latin typeface="Arial"/>
              </a:rPr>
              <a:t>attori </a:t>
            </a:r>
            <a:r>
              <a:rPr lang="it-IT" sz="2950" b="0" strike="noStrike" spc="-1">
                <a:solidFill>
                  <a:srgbClr val="00623A"/>
                </a:solidFill>
                <a:latin typeface="Arial"/>
              </a:rPr>
              <a:t>della</a:t>
            </a:r>
            <a:r>
              <a:rPr lang="it-IT" sz="2950" b="0" strike="noStrike" spc="-41">
                <a:solidFill>
                  <a:srgbClr val="00623A"/>
                </a:solidFill>
                <a:latin typeface="Arial"/>
              </a:rPr>
              <a:t> </a:t>
            </a:r>
            <a:r>
              <a:rPr lang="it-IT" sz="2950" b="0" strike="noStrike" spc="-1">
                <a:solidFill>
                  <a:srgbClr val="00623A"/>
                </a:solidFill>
                <a:latin typeface="Arial"/>
              </a:rPr>
              <a:t>partecipazione</a:t>
            </a:r>
            <a:r>
              <a:rPr lang="it-IT" sz="2950" b="0" strike="noStrike" spc="-26">
                <a:solidFill>
                  <a:srgbClr val="00623A"/>
                </a:solidFill>
                <a:latin typeface="Arial"/>
              </a:rPr>
              <a:t> </a:t>
            </a:r>
            <a:r>
              <a:rPr lang="it-IT" sz="2950" b="0" strike="noStrike" spc="-1">
                <a:solidFill>
                  <a:srgbClr val="00623A"/>
                </a:solidFill>
                <a:latin typeface="Arial"/>
              </a:rPr>
              <a:t>e</a:t>
            </a:r>
            <a:r>
              <a:rPr lang="it-IT" sz="2950" b="0" strike="noStrike" spc="-26">
                <a:solidFill>
                  <a:srgbClr val="00623A"/>
                </a:solidFill>
                <a:latin typeface="Arial"/>
              </a:rPr>
              <a:t> </a:t>
            </a:r>
            <a:r>
              <a:rPr lang="it-IT" sz="2950" b="0" strike="noStrike" spc="-1">
                <a:solidFill>
                  <a:srgbClr val="00623A"/>
                </a:solidFill>
                <a:latin typeface="Arial"/>
              </a:rPr>
              <a:t>quelli</a:t>
            </a:r>
            <a:r>
              <a:rPr lang="it-IT" sz="2950" b="0" strike="noStrike" spc="-26">
                <a:solidFill>
                  <a:srgbClr val="00623A"/>
                </a:solidFill>
                <a:latin typeface="Arial"/>
              </a:rPr>
              <a:t> </a:t>
            </a:r>
            <a:r>
              <a:rPr lang="it-IT" sz="2950" b="0" strike="noStrike" spc="-1">
                <a:solidFill>
                  <a:srgbClr val="00623A"/>
                </a:solidFill>
                <a:latin typeface="Arial"/>
              </a:rPr>
              <a:t>della</a:t>
            </a:r>
            <a:r>
              <a:rPr lang="it-IT" sz="2950" b="0" strike="noStrike" spc="-26">
                <a:solidFill>
                  <a:srgbClr val="00623A"/>
                </a:solidFill>
                <a:latin typeface="Arial"/>
              </a:rPr>
              <a:t> </a:t>
            </a:r>
            <a:r>
              <a:rPr lang="it-IT" sz="2950" b="0" strike="noStrike" spc="-12">
                <a:solidFill>
                  <a:srgbClr val="00623A"/>
                </a:solidFill>
                <a:latin typeface="Arial"/>
              </a:rPr>
              <a:t>contrattazione.</a:t>
            </a:r>
            <a:endParaRPr lang="it-IT" sz="2950" b="0" strike="noStrike" spc="-1">
              <a:latin typeface="Arial"/>
            </a:endParaRPr>
          </a:p>
          <a:p>
            <a:pPr marL="220320" indent="-208080">
              <a:lnSpc>
                <a:spcPct val="100000"/>
              </a:lnSpc>
              <a:spcBef>
                <a:spcPts val="2475"/>
              </a:spcBef>
            </a:pPr>
            <a:r>
              <a:rPr lang="it-IT" sz="2950" b="1" strike="noStrike" spc="-52">
                <a:solidFill>
                  <a:srgbClr val="00623A"/>
                </a:solidFill>
                <a:latin typeface="Lufga"/>
              </a:rPr>
              <a:t>→</a:t>
            </a:r>
            <a:r>
              <a:rPr lang="it-IT" sz="2950" b="1" strike="noStrike" spc="-1">
                <a:solidFill>
                  <a:srgbClr val="00623A"/>
                </a:solidFill>
                <a:latin typeface="Lufga"/>
              </a:rPr>
              <a:t>	</a:t>
            </a:r>
            <a:r>
              <a:rPr lang="it-IT" sz="2950" b="0" strike="noStrike" spc="-1">
                <a:solidFill>
                  <a:srgbClr val="00623A"/>
                </a:solidFill>
                <a:latin typeface="Arial"/>
              </a:rPr>
              <a:t>Le</a:t>
            </a:r>
            <a:r>
              <a:rPr lang="it-IT" sz="2950" b="0" strike="noStrike" spc="-32">
                <a:solidFill>
                  <a:srgbClr val="00623A"/>
                </a:solidFill>
                <a:latin typeface="Arial"/>
              </a:rPr>
              <a:t> </a:t>
            </a:r>
            <a:r>
              <a:rPr lang="it-IT" sz="2950" b="0" strike="noStrike" spc="-1">
                <a:solidFill>
                  <a:srgbClr val="00623A"/>
                </a:solidFill>
                <a:latin typeface="Arial"/>
              </a:rPr>
              <a:t>procedure</a:t>
            </a:r>
            <a:r>
              <a:rPr lang="it-IT" sz="2950" b="0" strike="noStrike" spc="-21">
                <a:solidFill>
                  <a:srgbClr val="00623A"/>
                </a:solidFill>
                <a:latin typeface="Arial"/>
              </a:rPr>
              <a:t> </a:t>
            </a:r>
            <a:r>
              <a:rPr lang="it-IT" sz="2950" b="0" strike="noStrike" spc="-1">
                <a:solidFill>
                  <a:srgbClr val="00623A"/>
                </a:solidFill>
                <a:latin typeface="Arial"/>
              </a:rPr>
              <a:t>di</a:t>
            </a:r>
            <a:r>
              <a:rPr lang="it-IT" sz="2950" b="0" strike="noStrike" spc="-15">
                <a:solidFill>
                  <a:srgbClr val="00623A"/>
                </a:solidFill>
                <a:latin typeface="Arial"/>
              </a:rPr>
              <a:t> </a:t>
            </a:r>
            <a:r>
              <a:rPr lang="it-IT" sz="2950" b="0" strike="noStrike" spc="-1">
                <a:solidFill>
                  <a:srgbClr val="00623A"/>
                </a:solidFill>
                <a:latin typeface="Arial"/>
              </a:rPr>
              <a:t>partecipazione</a:t>
            </a:r>
            <a:r>
              <a:rPr lang="it-IT" sz="2950" b="0" strike="noStrike" spc="-21">
                <a:solidFill>
                  <a:srgbClr val="00623A"/>
                </a:solidFill>
                <a:latin typeface="Arial"/>
              </a:rPr>
              <a:t> </a:t>
            </a:r>
            <a:r>
              <a:rPr lang="it-IT" sz="2950" b="0" strike="noStrike" spc="-1">
                <a:solidFill>
                  <a:srgbClr val="00623A"/>
                </a:solidFill>
                <a:latin typeface="Arial"/>
              </a:rPr>
              <a:t>sono</a:t>
            </a:r>
            <a:r>
              <a:rPr lang="it-IT" sz="2950" b="0" strike="noStrike" spc="-12">
                <a:solidFill>
                  <a:srgbClr val="00623A"/>
                </a:solidFill>
                <a:latin typeface="Arial"/>
              </a:rPr>
              <a:t> </a:t>
            </a:r>
            <a:r>
              <a:rPr lang="it-IT" sz="2950" b="0" strike="noStrike" spc="-1">
                <a:solidFill>
                  <a:srgbClr val="00623A"/>
                </a:solidFill>
                <a:latin typeface="Arial"/>
              </a:rPr>
              <a:t>parte</a:t>
            </a:r>
            <a:r>
              <a:rPr lang="it-IT" sz="2950" b="0" strike="noStrike" spc="-21">
                <a:solidFill>
                  <a:srgbClr val="00623A"/>
                </a:solidFill>
                <a:latin typeface="Arial"/>
              </a:rPr>
              <a:t> </a:t>
            </a:r>
            <a:r>
              <a:rPr lang="it-IT" sz="2950" b="0" strike="noStrike" spc="-1">
                <a:solidFill>
                  <a:srgbClr val="00623A"/>
                </a:solidFill>
                <a:latin typeface="Arial"/>
              </a:rPr>
              <a:t>della</a:t>
            </a:r>
            <a:r>
              <a:rPr lang="it-IT" sz="2950" b="0" strike="noStrike" spc="-21">
                <a:solidFill>
                  <a:srgbClr val="00623A"/>
                </a:solidFill>
                <a:latin typeface="Arial"/>
              </a:rPr>
              <a:t> </a:t>
            </a:r>
            <a:r>
              <a:rPr lang="it-IT" sz="2950" b="0" strike="noStrike" spc="-1">
                <a:solidFill>
                  <a:srgbClr val="00623A"/>
                </a:solidFill>
                <a:latin typeface="Arial"/>
              </a:rPr>
              <a:t>normativa</a:t>
            </a:r>
            <a:r>
              <a:rPr lang="it-IT" sz="2950" b="0" strike="noStrike" spc="-15">
                <a:solidFill>
                  <a:srgbClr val="00623A"/>
                </a:solidFill>
                <a:latin typeface="Arial"/>
              </a:rPr>
              <a:t> </a:t>
            </a:r>
            <a:r>
              <a:rPr lang="it-IT" sz="2950" b="0" strike="noStrike" spc="-1">
                <a:solidFill>
                  <a:srgbClr val="00623A"/>
                </a:solidFill>
                <a:latin typeface="Arial"/>
              </a:rPr>
              <a:t>contrattuale</a:t>
            </a:r>
            <a:r>
              <a:rPr lang="it-IT" sz="2950" b="0" strike="noStrike" spc="-15">
                <a:solidFill>
                  <a:srgbClr val="00623A"/>
                </a:solidFill>
                <a:latin typeface="Arial"/>
              </a:rPr>
              <a:t> </a:t>
            </a:r>
            <a:r>
              <a:rPr lang="it-IT" sz="2950" b="0" strike="noStrike" spc="-1">
                <a:solidFill>
                  <a:srgbClr val="00623A"/>
                </a:solidFill>
                <a:latin typeface="Arial"/>
              </a:rPr>
              <a:t>e</a:t>
            </a:r>
            <a:r>
              <a:rPr lang="it-IT" sz="2950" b="0" strike="noStrike" spc="-15">
                <a:solidFill>
                  <a:srgbClr val="00623A"/>
                </a:solidFill>
                <a:latin typeface="Arial"/>
              </a:rPr>
              <a:t> </a:t>
            </a:r>
            <a:r>
              <a:rPr lang="it-IT" sz="2950" b="0" strike="noStrike" spc="-1">
                <a:solidFill>
                  <a:srgbClr val="00623A"/>
                </a:solidFill>
                <a:latin typeface="Arial"/>
              </a:rPr>
              <a:t>sono</a:t>
            </a:r>
            <a:r>
              <a:rPr lang="it-IT" sz="2950" b="0" strike="noStrike" spc="-15">
                <a:solidFill>
                  <a:srgbClr val="00623A"/>
                </a:solidFill>
                <a:latin typeface="Arial"/>
              </a:rPr>
              <a:t> </a:t>
            </a:r>
            <a:r>
              <a:rPr lang="it-IT" sz="2950" b="0" strike="noStrike" spc="-1">
                <a:solidFill>
                  <a:srgbClr val="00623A"/>
                </a:solidFill>
                <a:latin typeface="Arial"/>
              </a:rPr>
              <a:t>utili</a:t>
            </a:r>
            <a:r>
              <a:rPr lang="it-IT" sz="2950" b="0" strike="noStrike" spc="-15">
                <a:solidFill>
                  <a:srgbClr val="00623A"/>
                </a:solidFill>
                <a:latin typeface="Arial"/>
              </a:rPr>
              <a:t> </a:t>
            </a:r>
            <a:r>
              <a:rPr lang="it-IT" sz="2950" b="0" strike="noStrike" spc="-26">
                <a:solidFill>
                  <a:srgbClr val="00623A"/>
                </a:solidFill>
                <a:latin typeface="Arial"/>
              </a:rPr>
              <a:t>per </a:t>
            </a:r>
            <a:r>
              <a:rPr lang="it-IT" sz="2950" b="0" strike="noStrike" spc="-1">
                <a:solidFill>
                  <a:srgbClr val="00623A"/>
                </a:solidFill>
                <a:latin typeface="Arial"/>
              </a:rPr>
              <a:t>creare</a:t>
            </a:r>
            <a:r>
              <a:rPr lang="it-IT" sz="2950" b="0" strike="noStrike" spc="-21">
                <a:solidFill>
                  <a:srgbClr val="00623A"/>
                </a:solidFill>
                <a:latin typeface="Arial"/>
              </a:rPr>
              <a:t> </a:t>
            </a:r>
            <a:r>
              <a:rPr lang="it-IT" sz="2950" b="0" strike="noStrike" spc="-1">
                <a:solidFill>
                  <a:srgbClr val="00623A"/>
                </a:solidFill>
                <a:latin typeface="Arial"/>
              </a:rPr>
              <a:t>un</a:t>
            </a:r>
            <a:r>
              <a:rPr lang="it-IT" sz="2950" b="0" strike="noStrike" spc="-12">
                <a:solidFill>
                  <a:srgbClr val="00623A"/>
                </a:solidFill>
                <a:latin typeface="Arial"/>
              </a:rPr>
              <a:t> </a:t>
            </a:r>
            <a:r>
              <a:rPr lang="it-IT" sz="2950" b="0" strike="noStrike" spc="-1">
                <a:solidFill>
                  <a:srgbClr val="00623A"/>
                </a:solidFill>
                <a:latin typeface="Arial"/>
              </a:rPr>
              <a:t>ambito</a:t>
            </a:r>
            <a:r>
              <a:rPr lang="it-IT" sz="2950" b="0" strike="noStrike" spc="-12">
                <a:solidFill>
                  <a:srgbClr val="00623A"/>
                </a:solidFill>
                <a:latin typeface="Arial"/>
              </a:rPr>
              <a:t> </a:t>
            </a:r>
            <a:r>
              <a:rPr lang="it-IT" sz="2950" b="0" strike="noStrike" spc="-1">
                <a:solidFill>
                  <a:srgbClr val="00623A"/>
                </a:solidFill>
                <a:latin typeface="Arial"/>
              </a:rPr>
              <a:t>di</a:t>
            </a:r>
            <a:r>
              <a:rPr lang="it-IT" sz="2950" b="0" strike="noStrike" spc="-15">
                <a:solidFill>
                  <a:srgbClr val="00623A"/>
                </a:solidFill>
                <a:latin typeface="Arial"/>
              </a:rPr>
              <a:t> </a:t>
            </a:r>
            <a:r>
              <a:rPr lang="it-IT" sz="2950" b="0" strike="noStrike" spc="-1">
                <a:solidFill>
                  <a:srgbClr val="00623A"/>
                </a:solidFill>
                <a:latin typeface="Arial"/>
              </a:rPr>
              <a:t>cooperazione</a:t>
            </a:r>
            <a:r>
              <a:rPr lang="it-IT" sz="2950" b="0" strike="noStrike" spc="-7">
                <a:solidFill>
                  <a:srgbClr val="00623A"/>
                </a:solidFill>
                <a:latin typeface="Arial"/>
              </a:rPr>
              <a:t> </a:t>
            </a:r>
            <a:r>
              <a:rPr lang="it-IT" sz="2950" b="0" strike="noStrike" spc="-1">
                <a:solidFill>
                  <a:srgbClr val="00623A"/>
                </a:solidFill>
                <a:latin typeface="Arial"/>
              </a:rPr>
              <a:t>tra</a:t>
            </a:r>
            <a:r>
              <a:rPr lang="it-IT" sz="2950" b="0" strike="noStrike" spc="-7">
                <a:solidFill>
                  <a:srgbClr val="00623A"/>
                </a:solidFill>
                <a:latin typeface="Arial"/>
              </a:rPr>
              <a:t> </a:t>
            </a:r>
            <a:r>
              <a:rPr lang="it-IT" sz="2950" b="0" strike="noStrike" spc="-1">
                <a:solidFill>
                  <a:srgbClr val="00623A"/>
                </a:solidFill>
                <a:latin typeface="Arial"/>
              </a:rPr>
              <a:t>le</a:t>
            </a:r>
            <a:r>
              <a:rPr lang="it-IT" sz="2950" b="0" strike="noStrike" spc="-15">
                <a:solidFill>
                  <a:srgbClr val="00623A"/>
                </a:solidFill>
                <a:latin typeface="Arial"/>
              </a:rPr>
              <a:t> </a:t>
            </a:r>
            <a:r>
              <a:rPr lang="it-IT" sz="2950" b="0" strike="noStrike" spc="-1">
                <a:solidFill>
                  <a:srgbClr val="00623A"/>
                </a:solidFill>
                <a:latin typeface="Arial"/>
              </a:rPr>
              <a:t>parti</a:t>
            </a:r>
            <a:r>
              <a:rPr lang="it-IT" sz="2950" b="0" strike="noStrike" spc="-12">
                <a:solidFill>
                  <a:srgbClr val="00623A"/>
                </a:solidFill>
                <a:latin typeface="Arial"/>
              </a:rPr>
              <a:t> </a:t>
            </a:r>
            <a:r>
              <a:rPr lang="it-IT" sz="2950" b="0" strike="noStrike" spc="-1">
                <a:solidFill>
                  <a:srgbClr val="00623A"/>
                </a:solidFill>
                <a:latin typeface="Arial"/>
              </a:rPr>
              <a:t>sociali</a:t>
            </a:r>
            <a:r>
              <a:rPr lang="it-IT" sz="2950" b="0" strike="noStrike" spc="-7">
                <a:solidFill>
                  <a:srgbClr val="00623A"/>
                </a:solidFill>
                <a:latin typeface="Arial"/>
              </a:rPr>
              <a:t> </a:t>
            </a:r>
            <a:r>
              <a:rPr lang="it-IT" sz="2950" b="0" strike="noStrike" spc="-1">
                <a:solidFill>
                  <a:srgbClr val="00623A"/>
                </a:solidFill>
                <a:latin typeface="Arial"/>
              </a:rPr>
              <a:t>in</a:t>
            </a:r>
            <a:r>
              <a:rPr lang="it-IT" sz="2950" b="0" strike="noStrike" spc="-15">
                <a:solidFill>
                  <a:srgbClr val="00623A"/>
                </a:solidFill>
                <a:latin typeface="Arial"/>
              </a:rPr>
              <a:t> </a:t>
            </a:r>
            <a:r>
              <a:rPr lang="it-IT" sz="2950" b="0" strike="noStrike" spc="-1">
                <a:solidFill>
                  <a:srgbClr val="00623A"/>
                </a:solidFill>
                <a:latin typeface="Arial"/>
              </a:rPr>
              <a:t>funzione</a:t>
            </a:r>
            <a:r>
              <a:rPr lang="it-IT" sz="2950" b="0" strike="noStrike" spc="-7">
                <a:solidFill>
                  <a:srgbClr val="00623A"/>
                </a:solidFill>
                <a:latin typeface="Arial"/>
              </a:rPr>
              <a:t> </a:t>
            </a:r>
            <a:r>
              <a:rPr lang="it-IT" sz="2950" b="0" strike="noStrike" spc="-1">
                <a:solidFill>
                  <a:srgbClr val="00623A"/>
                </a:solidFill>
                <a:latin typeface="Arial"/>
              </a:rPr>
              <a:t>dell’innovazione</a:t>
            </a:r>
            <a:r>
              <a:rPr lang="it-IT" sz="2950" b="0" strike="noStrike" spc="-12">
                <a:solidFill>
                  <a:srgbClr val="00623A"/>
                </a:solidFill>
                <a:latin typeface="Arial"/>
              </a:rPr>
              <a:t> della </a:t>
            </a:r>
            <a:r>
              <a:rPr lang="it-IT" sz="2950" b="0" strike="noStrike" spc="-1">
                <a:solidFill>
                  <a:srgbClr val="00623A"/>
                </a:solidFill>
                <a:latin typeface="Arial"/>
              </a:rPr>
              <a:t>organizzazione</a:t>
            </a:r>
            <a:r>
              <a:rPr lang="it-IT" sz="2950" b="0" strike="noStrike" spc="-75">
                <a:solidFill>
                  <a:srgbClr val="00623A"/>
                </a:solidFill>
                <a:latin typeface="Arial"/>
              </a:rPr>
              <a:t> </a:t>
            </a:r>
            <a:r>
              <a:rPr lang="it-IT" sz="2950" b="0" strike="noStrike" spc="-12">
                <a:solidFill>
                  <a:srgbClr val="00623A"/>
                </a:solidFill>
                <a:latin typeface="Arial"/>
              </a:rPr>
              <a:t>pubblica.</a:t>
            </a:r>
            <a:endParaRPr lang="it-IT" sz="2950" b="0" strike="noStrike" spc="-1">
              <a:latin typeface="Arial"/>
            </a:endParaRPr>
          </a:p>
        </p:txBody>
      </p:sp>
      <p:sp>
        <p:nvSpPr>
          <p:cNvPr id="289" name="TextShape 2"/>
          <p:cNvSpPr txBox="1"/>
          <p:nvPr/>
        </p:nvSpPr>
        <p:spPr>
          <a:xfrm>
            <a:off x="1176480" y="10582920"/>
            <a:ext cx="398880" cy="6559200"/>
          </a:xfrm>
          <a:prstGeom prst="rect">
            <a:avLst/>
          </a:prstGeom>
          <a:noFill/>
          <a:ln>
            <a:noFill/>
          </a:ln>
        </p:spPr>
        <p:txBody>
          <a:bodyPr lIns="0" tIns="0" rIns="0" bIns="0">
            <a:spAutoFit/>
          </a:bodyPr>
          <a:lstStyle/>
          <a:p>
            <a:pPr marL="38160">
              <a:lnSpc>
                <a:spcPts val="2494"/>
              </a:lnSpc>
            </a:pPr>
            <a:fld id="{A2D86E2F-8BEC-4A0B-9FD7-6A987205688F}" type="slidenum">
              <a:rPr lang="it-IT" sz="2450" b="1" i="1" strike="noStrike" spc="-26">
                <a:solidFill>
                  <a:srgbClr val="09603C"/>
                </a:solidFill>
                <a:latin typeface="Helvetica-BoldOblique"/>
              </a:rPr>
              <a:pPr marL="38160">
                <a:lnSpc>
                  <a:spcPts val="2494"/>
                </a:lnSpc>
              </a:pPr>
              <a:t>48</a:t>
            </a:fld>
            <a:endParaRPr lang="it-IT" sz="2450" b="0" strike="noStrike" spc="-1">
              <a:latin typeface="Times New Roman"/>
            </a:endParaRPr>
          </a:p>
        </p:txBody>
      </p:sp>
      <p:sp>
        <p:nvSpPr>
          <p:cNvPr id="290" name="TextShape 3"/>
          <p:cNvSpPr txBox="1"/>
          <p:nvPr/>
        </p:nvSpPr>
        <p:spPr>
          <a:xfrm>
            <a:off x="2081520" y="1828800"/>
            <a:ext cx="15387354" cy="774107"/>
          </a:xfrm>
          <a:prstGeom prst="rect">
            <a:avLst/>
          </a:prstGeom>
          <a:noFill/>
          <a:ln>
            <a:noFill/>
          </a:ln>
        </p:spPr>
        <p:txBody>
          <a:bodyPr wrap="square" lIns="0" tIns="12240" rIns="0" bIns="0">
            <a:spAutoFit/>
          </a:bodyPr>
          <a:lstStyle/>
          <a:p>
            <a:pPr marL="12600" algn="ctr">
              <a:lnSpc>
                <a:spcPct val="100000"/>
              </a:lnSpc>
              <a:spcBef>
                <a:spcPts val="96"/>
              </a:spcBef>
            </a:pPr>
            <a:r>
              <a:rPr lang="it-IT" sz="4950" b="1" strike="noStrike" spc="-1" dirty="0">
                <a:solidFill>
                  <a:srgbClr val="FF0000"/>
                </a:solidFill>
                <a:latin typeface="Arial"/>
              </a:rPr>
              <a:t>QUALCHE</a:t>
            </a:r>
            <a:r>
              <a:rPr lang="it-IT" sz="4950" b="1" strike="noStrike" spc="-245" dirty="0">
                <a:solidFill>
                  <a:srgbClr val="FF0000"/>
                </a:solidFill>
                <a:latin typeface="Arial"/>
              </a:rPr>
              <a:t> </a:t>
            </a:r>
            <a:r>
              <a:rPr lang="it-IT" sz="4950" b="1" strike="noStrike" spc="-12" dirty="0">
                <a:solidFill>
                  <a:srgbClr val="FF0000"/>
                </a:solidFill>
                <a:latin typeface="Arial"/>
              </a:rPr>
              <a:t>DEFINIZIONE</a:t>
            </a:r>
            <a:endParaRPr lang="it-IT" sz="4950" b="0" strike="noStrike" spc="-1" dirty="0">
              <a:solidFill>
                <a:srgbClr val="FF0000"/>
              </a:solidFill>
              <a:latin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05120" y="718076"/>
            <a:ext cx="18093240" cy="1354217"/>
          </a:xfrm>
        </p:spPr>
        <p:txBody>
          <a:bodyPr/>
          <a:lstStyle/>
          <a:p>
            <a:pPr algn="ctr"/>
            <a:r>
              <a:rPr kumimoji="0" lang="it-IT" sz="8800" b="1" i="0" u="none" strike="noStrike" kern="0" cap="none" spc="0" normalizeH="0" baseline="0" noProof="0" dirty="0">
                <a:ln>
                  <a:noFill/>
                </a:ln>
                <a:solidFill>
                  <a:srgbClr val="FF0000"/>
                </a:solidFill>
                <a:effectLst/>
                <a:uLnTx/>
                <a:uFillTx/>
              </a:rPr>
              <a:t>Art. 4 Informazione</a:t>
            </a:r>
            <a:endParaRPr lang="it-IT" sz="8800" dirty="0">
              <a:solidFill>
                <a:srgbClr val="FF0000"/>
              </a:solidFill>
            </a:endParaRPr>
          </a:p>
        </p:txBody>
      </p:sp>
      <p:sp>
        <p:nvSpPr>
          <p:cNvPr id="3" name="Sottotitolo 2"/>
          <p:cNvSpPr>
            <a:spLocks noGrp="1"/>
          </p:cNvSpPr>
          <p:nvPr>
            <p:ph type="subTitle"/>
          </p:nvPr>
        </p:nvSpPr>
        <p:spPr>
          <a:xfrm>
            <a:off x="1005120" y="2047799"/>
            <a:ext cx="18093240" cy="7755969"/>
          </a:xfrm>
        </p:spPr>
        <p:txBody>
          <a:bodyPr/>
          <a:lstStyle/>
          <a:p>
            <a:pPr marL="342900" indent="-342900">
              <a:buAutoNum type="arabicPeriod"/>
            </a:pPr>
            <a:r>
              <a:rPr lang="it-IT" sz="2800" b="1" dirty="0"/>
              <a:t>L’informazione è il presupposto per il corretto esercizio delle relazioni sindacali e dei suoi strumenti. Pertanto, essa è resa preventivamente e in forma scritta dalle amministrazioni ai soggetti sindacali di cui all’art. 7 (Contrattazione collettiva integrativa: soggetti, livelli e materie) secondo quanto previsto dal presente articolo. </a:t>
            </a:r>
          </a:p>
          <a:p>
            <a:pPr marL="342900" indent="-342900">
              <a:buAutoNum type="arabicPeriod"/>
            </a:pPr>
            <a:r>
              <a:rPr lang="it-IT" sz="2800" b="1" dirty="0"/>
              <a:t>Fermi restando gli obblighi in materia di trasparenza previsti dalle disposizioni di legge vigenti, l’informazione consiste nella trasmissione puntuale di dati ed elementi conoscitivi, da parte dell’amministrazione, ai soggetti sindacali, al fine di consentire loro di prendere conoscenza della questione trattata e di esaminarla. </a:t>
            </a:r>
          </a:p>
          <a:p>
            <a:pPr marL="342900" indent="-342900">
              <a:buAutoNum type="arabicPeriod"/>
            </a:pPr>
            <a:r>
              <a:rPr lang="it-IT" sz="2800" b="1" dirty="0"/>
              <a:t>L’informazione deve essere resa nei tempi, nei modi e nei contenuti atti a consentire ai soggetti sindacali di cui all’art. 7, commi 3 e 4 (Contrattazione collettiva integrativa: soggetti, livelli e materie), secondo i rispettivi ambiti di competenza, di procedere a una valutazione approfondita del potenziale impatto delle misure da adottare ed esprimere osservazioni e proposte. </a:t>
            </a:r>
          </a:p>
          <a:p>
            <a:pPr marL="342900" indent="-342900">
              <a:buAutoNum type="arabicPeriod"/>
            </a:pPr>
            <a:r>
              <a:rPr lang="it-IT" sz="2800" b="1" dirty="0"/>
              <a:t>Sono oggetto di informazione tutte le materie per le quali gli articoli 5 (Confronto) e 7 (Contrattazione collettiva integrativa: soggetti, livelli e materie) prevedano il confronto o la contrattazione integrativa, costituendo presupposto per la loro attivazione. </a:t>
            </a:r>
          </a:p>
          <a:p>
            <a:pPr marL="342900" indent="-342900">
              <a:buAutoNum type="arabicPeriod"/>
            </a:pPr>
            <a:r>
              <a:rPr lang="it-IT" sz="2800" b="1" dirty="0"/>
              <a:t>Sono altresì oggetto di sola informazione gli atti di organizzazione degli uffici di cui all’art. 6 del d.lgs. n. 165/2001, ivi incluso il piano triennale dei fabbisogni di personale. L’informazione di cui al presente comma deve essere resa almeno 5 giorni prima dell’adozione degli atti.</a:t>
            </a:r>
          </a:p>
        </p:txBody>
      </p:sp>
    </p:spTree>
    <p:extLst>
      <p:ext uri="{BB962C8B-B14F-4D97-AF65-F5344CB8AC3E}">
        <p14:creationId xmlns:p14="http://schemas.microsoft.com/office/powerpoint/2010/main" val="2307502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extShape 1"/>
          <p:cNvSpPr txBox="1"/>
          <p:nvPr/>
        </p:nvSpPr>
        <p:spPr>
          <a:xfrm>
            <a:off x="2081520" y="1505520"/>
            <a:ext cx="16683498" cy="1535854"/>
          </a:xfrm>
          <a:prstGeom prst="rect">
            <a:avLst/>
          </a:prstGeom>
          <a:noFill/>
          <a:ln>
            <a:noFill/>
          </a:ln>
        </p:spPr>
        <p:txBody>
          <a:bodyPr wrap="square" lIns="0" tIns="12240" rIns="0" bIns="0">
            <a:spAutoFit/>
          </a:bodyPr>
          <a:lstStyle/>
          <a:p>
            <a:pPr marL="12600" algn="ctr">
              <a:lnSpc>
                <a:spcPct val="100000"/>
              </a:lnSpc>
              <a:spcBef>
                <a:spcPts val="96"/>
              </a:spcBef>
            </a:pPr>
            <a:r>
              <a:rPr lang="it-IT" sz="4950" b="1" strike="noStrike" spc="-1" dirty="0">
                <a:solidFill>
                  <a:srgbClr val="FF0000"/>
                </a:solidFill>
                <a:latin typeface="Arial"/>
              </a:rPr>
              <a:t>IL</a:t>
            </a:r>
            <a:r>
              <a:rPr lang="it-IT" sz="4950" b="1" strike="noStrike" spc="-250" dirty="0">
                <a:solidFill>
                  <a:srgbClr val="FF0000"/>
                </a:solidFill>
                <a:latin typeface="Arial"/>
              </a:rPr>
              <a:t> </a:t>
            </a:r>
            <a:r>
              <a:rPr lang="it-IT" sz="4950" b="1" strike="noStrike" spc="-1" dirty="0">
                <a:solidFill>
                  <a:srgbClr val="FF0000"/>
                </a:solidFill>
                <a:latin typeface="Arial"/>
              </a:rPr>
              <a:t>DIFFICILE</a:t>
            </a:r>
            <a:r>
              <a:rPr lang="it-IT" sz="4950" b="1" strike="noStrike" spc="-171" dirty="0">
                <a:solidFill>
                  <a:srgbClr val="FF0000"/>
                </a:solidFill>
                <a:latin typeface="Arial"/>
              </a:rPr>
              <a:t> </a:t>
            </a:r>
            <a:r>
              <a:rPr lang="it-IT" sz="4950" b="1" strike="noStrike" spc="-12" dirty="0">
                <a:solidFill>
                  <a:srgbClr val="FF0000"/>
                </a:solidFill>
                <a:latin typeface="Arial"/>
              </a:rPr>
              <a:t>CONTEMPERAMENTO </a:t>
            </a:r>
          </a:p>
          <a:p>
            <a:pPr marL="12600" algn="ctr">
              <a:lnSpc>
                <a:spcPct val="100000"/>
              </a:lnSpc>
              <a:spcBef>
                <a:spcPts val="96"/>
              </a:spcBef>
            </a:pPr>
            <a:r>
              <a:rPr lang="it-IT" sz="4950" b="1" strike="noStrike" spc="-1" dirty="0">
                <a:solidFill>
                  <a:srgbClr val="FF0000"/>
                </a:solidFill>
                <a:latin typeface="Arial"/>
              </a:rPr>
              <a:t>TRA</a:t>
            </a:r>
            <a:r>
              <a:rPr lang="it-IT" sz="4950" b="1" strike="noStrike" spc="-287" dirty="0">
                <a:solidFill>
                  <a:srgbClr val="FF0000"/>
                </a:solidFill>
                <a:latin typeface="Arial"/>
              </a:rPr>
              <a:t> </a:t>
            </a:r>
            <a:r>
              <a:rPr lang="it-IT" sz="4950" b="1" strike="noStrike" spc="-12" dirty="0">
                <a:solidFill>
                  <a:srgbClr val="FF0000"/>
                </a:solidFill>
                <a:latin typeface="Arial"/>
              </a:rPr>
              <a:t>VINCOLI</a:t>
            </a:r>
            <a:r>
              <a:rPr lang="it-IT" sz="4950" b="1" strike="noStrike" spc="-1" dirty="0">
                <a:solidFill>
                  <a:srgbClr val="FF0000"/>
                </a:solidFill>
                <a:latin typeface="Arial"/>
              </a:rPr>
              <a:t>	</a:t>
            </a:r>
            <a:r>
              <a:rPr lang="it-IT" sz="4950" b="1" strike="noStrike" spc="-1" dirty="0" err="1">
                <a:solidFill>
                  <a:srgbClr val="FF0000"/>
                </a:solidFill>
                <a:latin typeface="Arial"/>
              </a:rPr>
              <a:t>DI</a:t>
            </a:r>
            <a:r>
              <a:rPr lang="it-IT" sz="4950" b="1" strike="noStrike" spc="-171" dirty="0">
                <a:solidFill>
                  <a:srgbClr val="FF0000"/>
                </a:solidFill>
                <a:latin typeface="Arial"/>
              </a:rPr>
              <a:t> </a:t>
            </a:r>
            <a:r>
              <a:rPr lang="it-IT" sz="4950" b="1" strike="noStrike" spc="-1" dirty="0">
                <a:solidFill>
                  <a:srgbClr val="FF0000"/>
                </a:solidFill>
                <a:latin typeface="Arial"/>
              </a:rPr>
              <a:t>BILANCIO</a:t>
            </a:r>
            <a:r>
              <a:rPr lang="it-IT" sz="4950" b="1" strike="noStrike" spc="-171" dirty="0">
                <a:solidFill>
                  <a:srgbClr val="FF0000"/>
                </a:solidFill>
                <a:latin typeface="Arial"/>
              </a:rPr>
              <a:t> </a:t>
            </a:r>
            <a:r>
              <a:rPr lang="it-IT" sz="4950" b="1" strike="noStrike" spc="-52" dirty="0">
                <a:solidFill>
                  <a:srgbClr val="FF0000"/>
                </a:solidFill>
                <a:latin typeface="Arial"/>
              </a:rPr>
              <a:t>E</a:t>
            </a:r>
            <a:r>
              <a:rPr lang="it-IT" sz="4950" b="1" strike="noStrike" spc="-1" dirty="0">
                <a:solidFill>
                  <a:srgbClr val="FF0000"/>
                </a:solidFill>
                <a:latin typeface="Arial"/>
              </a:rPr>
              <a:t>	</a:t>
            </a:r>
            <a:r>
              <a:rPr lang="it-IT" sz="4950" b="1" strike="noStrike" spc="-12" dirty="0">
                <a:solidFill>
                  <a:srgbClr val="FF0000"/>
                </a:solidFill>
                <a:latin typeface="Arial"/>
              </a:rPr>
              <a:t>DIRITTI</a:t>
            </a:r>
            <a:endParaRPr lang="it-IT" sz="4950" b="0" strike="noStrike" spc="-1" dirty="0">
              <a:solidFill>
                <a:srgbClr val="FF0000"/>
              </a:solidFill>
              <a:latin typeface="Calibri"/>
            </a:endParaRPr>
          </a:p>
        </p:txBody>
      </p:sp>
      <p:sp>
        <p:nvSpPr>
          <p:cNvPr id="245" name="CustomShape 2"/>
          <p:cNvSpPr/>
          <p:nvPr/>
        </p:nvSpPr>
        <p:spPr>
          <a:xfrm>
            <a:off x="1176480" y="10582920"/>
            <a:ext cx="263880" cy="31716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marL="38160">
              <a:lnSpc>
                <a:spcPts val="2494"/>
              </a:lnSpc>
            </a:pPr>
            <a:fld id="{44526BDA-1FF0-45E0-A16A-A1CA0159D95D}" type="slidenum">
              <a:rPr lang="it-IT" sz="2450" b="1" i="1" strike="noStrike" spc="9">
                <a:solidFill>
                  <a:srgbClr val="09603C"/>
                </a:solidFill>
                <a:latin typeface="Helvetica-BoldOblique"/>
              </a:rPr>
              <a:pPr marL="38160">
                <a:lnSpc>
                  <a:spcPts val="2494"/>
                </a:lnSpc>
              </a:pPr>
              <a:t>5</a:t>
            </a:fld>
            <a:endParaRPr lang="it-IT" sz="2450" b="0" strike="noStrike" spc="-1">
              <a:latin typeface="Arial"/>
            </a:endParaRPr>
          </a:p>
        </p:txBody>
      </p:sp>
      <p:sp>
        <p:nvSpPr>
          <p:cNvPr id="246" name="CustomShape 3"/>
          <p:cNvSpPr/>
          <p:nvPr/>
        </p:nvSpPr>
        <p:spPr>
          <a:xfrm>
            <a:off x="2081520" y="3466800"/>
            <a:ext cx="15735600" cy="4759621"/>
          </a:xfrm>
          <a:prstGeom prst="rect">
            <a:avLst/>
          </a:prstGeom>
          <a:noFill/>
          <a:ln>
            <a:noFill/>
          </a:ln>
        </p:spPr>
        <p:style>
          <a:lnRef idx="0">
            <a:scrgbClr r="0" g="0" b="0"/>
          </a:lnRef>
          <a:fillRef idx="0">
            <a:scrgbClr r="0" g="0" b="0"/>
          </a:fillRef>
          <a:effectRef idx="0">
            <a:scrgbClr r="0" g="0" b="0"/>
          </a:effectRef>
          <a:fontRef idx="minor"/>
        </p:style>
        <p:txBody>
          <a:bodyPr lIns="0" tIns="12240" rIns="0" bIns="0">
            <a:spAutoFit/>
          </a:bodyPr>
          <a:lstStyle/>
          <a:p>
            <a:pPr marL="220320" indent="-208080">
              <a:lnSpc>
                <a:spcPct val="100000"/>
              </a:lnSpc>
              <a:spcBef>
                <a:spcPts val="96"/>
              </a:spcBef>
            </a:pPr>
            <a:r>
              <a:rPr lang="it-IT" sz="2950" b="1" strike="noStrike" spc="-52" dirty="0">
                <a:solidFill>
                  <a:srgbClr val="00623A"/>
                </a:solidFill>
                <a:latin typeface="Lufga"/>
              </a:rPr>
              <a:t>→</a:t>
            </a:r>
            <a:r>
              <a:rPr lang="it-IT" sz="2950" b="1" strike="noStrike" spc="-1" dirty="0">
                <a:solidFill>
                  <a:srgbClr val="00623A"/>
                </a:solidFill>
                <a:latin typeface="Lufga"/>
              </a:rPr>
              <a:t>	</a:t>
            </a:r>
            <a:r>
              <a:rPr lang="it-IT" sz="2950" b="0" strike="noStrike" spc="-1" dirty="0">
                <a:solidFill>
                  <a:srgbClr val="00623A"/>
                </a:solidFill>
                <a:latin typeface="Arial"/>
              </a:rPr>
              <a:t>Poiché</a:t>
            </a:r>
            <a:r>
              <a:rPr lang="it-IT" sz="2950" b="0" strike="noStrike" spc="-21" dirty="0">
                <a:solidFill>
                  <a:srgbClr val="00623A"/>
                </a:solidFill>
                <a:latin typeface="Arial"/>
              </a:rPr>
              <a:t> </a:t>
            </a:r>
            <a:r>
              <a:rPr lang="it-IT" sz="2950" b="0" strike="noStrike" spc="-1" dirty="0">
                <a:solidFill>
                  <a:srgbClr val="00623A"/>
                </a:solidFill>
                <a:latin typeface="Arial"/>
              </a:rPr>
              <a:t>i</a:t>
            </a:r>
            <a:r>
              <a:rPr lang="it-IT" sz="2950" b="0" strike="noStrike" spc="-12" dirty="0">
                <a:solidFill>
                  <a:srgbClr val="00623A"/>
                </a:solidFill>
                <a:latin typeface="Arial"/>
              </a:rPr>
              <a:t> </a:t>
            </a:r>
            <a:r>
              <a:rPr lang="it-IT" sz="2950" b="0" strike="noStrike" spc="-1" dirty="0">
                <a:solidFill>
                  <a:srgbClr val="00623A"/>
                </a:solidFill>
                <a:latin typeface="Arial"/>
              </a:rPr>
              <a:t>diritti</a:t>
            </a:r>
            <a:r>
              <a:rPr lang="it-IT" sz="2950" b="0" strike="noStrike" spc="-15" dirty="0">
                <a:solidFill>
                  <a:srgbClr val="00623A"/>
                </a:solidFill>
                <a:latin typeface="Arial"/>
              </a:rPr>
              <a:t> </a:t>
            </a:r>
            <a:r>
              <a:rPr lang="it-IT" sz="2950" b="0" strike="noStrike" spc="-1" dirty="0">
                <a:solidFill>
                  <a:srgbClr val="00623A"/>
                </a:solidFill>
                <a:latin typeface="Arial"/>
              </a:rPr>
              <a:t>richiedono</a:t>
            </a:r>
            <a:r>
              <a:rPr lang="it-IT" sz="2950" b="0" strike="noStrike" spc="-7" dirty="0">
                <a:solidFill>
                  <a:srgbClr val="00623A"/>
                </a:solidFill>
                <a:latin typeface="Arial"/>
              </a:rPr>
              <a:t> </a:t>
            </a:r>
            <a:r>
              <a:rPr lang="it-IT" sz="2950" b="0" strike="noStrike" spc="-1" dirty="0">
                <a:solidFill>
                  <a:srgbClr val="00623A"/>
                </a:solidFill>
                <a:latin typeface="Arial"/>
              </a:rPr>
              <a:t>un</a:t>
            </a:r>
            <a:r>
              <a:rPr lang="it-IT" sz="2950" b="0" strike="noStrike" spc="-15" dirty="0">
                <a:solidFill>
                  <a:srgbClr val="00623A"/>
                </a:solidFill>
                <a:latin typeface="Arial"/>
              </a:rPr>
              <a:t> </a:t>
            </a:r>
            <a:r>
              <a:rPr lang="it-IT" sz="2950" b="0" strike="noStrike" spc="-1" dirty="0">
                <a:solidFill>
                  <a:srgbClr val="00623A"/>
                </a:solidFill>
                <a:latin typeface="Arial"/>
              </a:rPr>
              <a:t>impegno</a:t>
            </a:r>
            <a:r>
              <a:rPr lang="it-IT" sz="2950" b="0" strike="noStrike" spc="-12" dirty="0">
                <a:solidFill>
                  <a:srgbClr val="00623A"/>
                </a:solidFill>
                <a:latin typeface="Arial"/>
              </a:rPr>
              <a:t> </a:t>
            </a:r>
            <a:r>
              <a:rPr lang="it-IT" sz="2950" b="0" strike="noStrike" spc="-1" dirty="0">
                <a:solidFill>
                  <a:srgbClr val="00623A"/>
                </a:solidFill>
                <a:latin typeface="Arial"/>
              </a:rPr>
              <a:t>attivo</a:t>
            </a:r>
            <a:r>
              <a:rPr lang="it-IT" sz="2950" b="0" strike="noStrike" spc="-12" dirty="0">
                <a:solidFill>
                  <a:srgbClr val="00623A"/>
                </a:solidFill>
                <a:latin typeface="Arial"/>
              </a:rPr>
              <a:t> </a:t>
            </a:r>
            <a:r>
              <a:rPr lang="it-IT" sz="2950" b="0" strike="noStrike" spc="-1" dirty="0">
                <a:solidFill>
                  <a:srgbClr val="00623A"/>
                </a:solidFill>
                <a:latin typeface="Arial"/>
              </a:rPr>
              <a:t>dello</a:t>
            </a:r>
            <a:r>
              <a:rPr lang="it-IT" sz="2950" b="0" strike="noStrike" spc="-15" dirty="0">
                <a:solidFill>
                  <a:srgbClr val="00623A"/>
                </a:solidFill>
                <a:latin typeface="Arial"/>
              </a:rPr>
              <a:t> </a:t>
            </a:r>
            <a:r>
              <a:rPr lang="it-IT" sz="2950" b="0" strike="noStrike" spc="-1" dirty="0">
                <a:solidFill>
                  <a:srgbClr val="00623A"/>
                </a:solidFill>
                <a:latin typeface="Arial"/>
              </a:rPr>
              <a:t>Stato</a:t>
            </a:r>
            <a:r>
              <a:rPr lang="it-IT" sz="2950" b="0" strike="noStrike" spc="-7" dirty="0">
                <a:solidFill>
                  <a:srgbClr val="00623A"/>
                </a:solidFill>
                <a:latin typeface="Arial"/>
              </a:rPr>
              <a:t> </a:t>
            </a:r>
            <a:r>
              <a:rPr lang="it-IT" sz="2950" b="0" strike="noStrike" spc="-1" dirty="0">
                <a:solidFill>
                  <a:srgbClr val="00623A"/>
                </a:solidFill>
                <a:latin typeface="Arial"/>
              </a:rPr>
              <a:t>(prestazione)</a:t>
            </a:r>
            <a:r>
              <a:rPr lang="it-IT" sz="2950" b="0" strike="noStrike" spc="-12" dirty="0">
                <a:solidFill>
                  <a:srgbClr val="00623A"/>
                </a:solidFill>
                <a:latin typeface="Arial"/>
              </a:rPr>
              <a:t> </a:t>
            </a:r>
            <a:r>
              <a:rPr lang="it-IT" sz="2950" b="0" strike="noStrike" spc="-1" dirty="0">
                <a:solidFill>
                  <a:srgbClr val="00623A"/>
                </a:solidFill>
                <a:latin typeface="Arial"/>
              </a:rPr>
              <a:t>incidono</a:t>
            </a:r>
            <a:r>
              <a:rPr lang="it-IT" sz="2950" b="0" strike="noStrike" spc="-12" dirty="0">
                <a:solidFill>
                  <a:srgbClr val="00623A"/>
                </a:solidFill>
                <a:latin typeface="Arial"/>
              </a:rPr>
              <a:t> </a:t>
            </a:r>
            <a:r>
              <a:rPr lang="it-IT" sz="2950" b="0" strike="noStrike" spc="-1" dirty="0">
                <a:solidFill>
                  <a:srgbClr val="00623A"/>
                </a:solidFill>
                <a:latin typeface="Arial"/>
              </a:rPr>
              <a:t>sulla</a:t>
            </a:r>
            <a:r>
              <a:rPr lang="it-IT" sz="2950" b="0" strike="noStrike" spc="-7" dirty="0">
                <a:solidFill>
                  <a:srgbClr val="00623A"/>
                </a:solidFill>
                <a:latin typeface="Arial"/>
              </a:rPr>
              <a:t> </a:t>
            </a:r>
            <a:r>
              <a:rPr lang="it-IT" sz="2950" b="0" strike="noStrike" spc="-12" dirty="0">
                <a:solidFill>
                  <a:srgbClr val="00623A"/>
                </a:solidFill>
                <a:latin typeface="Arial"/>
              </a:rPr>
              <a:t>finanza pubblica.</a:t>
            </a:r>
            <a:endParaRPr lang="it-IT" sz="2950" b="0" strike="noStrike" spc="-1" dirty="0">
              <a:latin typeface="Arial"/>
            </a:endParaRPr>
          </a:p>
          <a:p>
            <a:pPr marL="220320" indent="-208080">
              <a:lnSpc>
                <a:spcPct val="100000"/>
              </a:lnSpc>
              <a:spcBef>
                <a:spcPts val="2475"/>
              </a:spcBef>
            </a:pPr>
            <a:r>
              <a:rPr lang="it-IT" sz="2950" b="1" strike="noStrike" spc="-52" dirty="0">
                <a:solidFill>
                  <a:srgbClr val="00623A"/>
                </a:solidFill>
                <a:latin typeface="Lufga"/>
              </a:rPr>
              <a:t>→</a:t>
            </a:r>
            <a:r>
              <a:rPr lang="it-IT" sz="2950" b="1" strike="noStrike" spc="-1" dirty="0">
                <a:solidFill>
                  <a:srgbClr val="00623A"/>
                </a:solidFill>
                <a:latin typeface="Lufga"/>
              </a:rPr>
              <a:t>	</a:t>
            </a:r>
            <a:r>
              <a:rPr lang="it-IT" sz="2950" b="0" strike="noStrike" spc="-1" dirty="0">
                <a:solidFill>
                  <a:srgbClr val="00623A"/>
                </a:solidFill>
                <a:latin typeface="Arial"/>
              </a:rPr>
              <a:t>il</a:t>
            </a:r>
            <a:r>
              <a:rPr lang="it-IT" sz="2950" b="0" strike="noStrike" spc="-32" dirty="0">
                <a:solidFill>
                  <a:srgbClr val="00623A"/>
                </a:solidFill>
                <a:latin typeface="Arial"/>
              </a:rPr>
              <a:t> </a:t>
            </a:r>
            <a:r>
              <a:rPr lang="it-IT" sz="2950" b="0" strike="noStrike" spc="-1" dirty="0">
                <a:solidFill>
                  <a:srgbClr val="00623A"/>
                </a:solidFill>
                <a:latin typeface="Arial"/>
              </a:rPr>
              <a:t>livello</a:t>
            </a:r>
            <a:r>
              <a:rPr lang="it-IT" sz="2950" b="0" strike="noStrike" spc="-21" dirty="0">
                <a:solidFill>
                  <a:srgbClr val="00623A"/>
                </a:solidFill>
                <a:latin typeface="Arial"/>
              </a:rPr>
              <a:t> </a:t>
            </a:r>
            <a:r>
              <a:rPr lang="it-IT" sz="2950" b="0" strike="noStrike" spc="-1" dirty="0">
                <a:solidFill>
                  <a:srgbClr val="00623A"/>
                </a:solidFill>
                <a:latin typeface="Arial"/>
              </a:rPr>
              <a:t>di</a:t>
            </a:r>
            <a:r>
              <a:rPr lang="it-IT" sz="2950" b="0" strike="noStrike" spc="-15" dirty="0">
                <a:solidFill>
                  <a:srgbClr val="00623A"/>
                </a:solidFill>
                <a:latin typeface="Arial"/>
              </a:rPr>
              <a:t> </a:t>
            </a:r>
            <a:r>
              <a:rPr lang="it-IT" sz="2950" b="0" strike="noStrike" spc="-1" dirty="0">
                <a:solidFill>
                  <a:srgbClr val="00623A"/>
                </a:solidFill>
                <a:latin typeface="Arial"/>
              </a:rPr>
              <a:t>tale</a:t>
            </a:r>
            <a:r>
              <a:rPr lang="it-IT" sz="2950" b="0" strike="noStrike" spc="-15" dirty="0">
                <a:solidFill>
                  <a:srgbClr val="00623A"/>
                </a:solidFill>
                <a:latin typeface="Arial"/>
              </a:rPr>
              <a:t> </a:t>
            </a:r>
            <a:r>
              <a:rPr lang="it-IT" sz="2950" b="0" strike="noStrike" spc="-1" dirty="0">
                <a:solidFill>
                  <a:srgbClr val="00623A"/>
                </a:solidFill>
                <a:latin typeface="Arial"/>
              </a:rPr>
              <a:t>prestazione</a:t>
            </a:r>
            <a:r>
              <a:rPr lang="it-IT" sz="2950" b="0" strike="noStrike" spc="-21" dirty="0">
                <a:solidFill>
                  <a:srgbClr val="00623A"/>
                </a:solidFill>
                <a:latin typeface="Arial"/>
              </a:rPr>
              <a:t> </a:t>
            </a:r>
            <a:r>
              <a:rPr lang="it-IT" sz="2950" b="0" strike="noStrike" spc="-1" dirty="0">
                <a:solidFill>
                  <a:srgbClr val="00623A"/>
                </a:solidFill>
                <a:latin typeface="Arial"/>
              </a:rPr>
              <a:t>può</a:t>
            </a:r>
            <a:r>
              <a:rPr lang="it-IT" sz="2950" b="0" strike="noStrike" spc="-15" dirty="0">
                <a:solidFill>
                  <a:srgbClr val="00623A"/>
                </a:solidFill>
                <a:latin typeface="Arial"/>
              </a:rPr>
              <a:t> </a:t>
            </a:r>
            <a:r>
              <a:rPr lang="it-IT" sz="2950" b="0" strike="noStrike" spc="-1" dirty="0">
                <a:solidFill>
                  <a:srgbClr val="00623A"/>
                </a:solidFill>
                <a:latin typeface="Arial"/>
              </a:rPr>
              <a:t>essere</a:t>
            </a:r>
            <a:r>
              <a:rPr lang="it-IT" sz="2950" b="0" strike="noStrike" spc="-21" dirty="0">
                <a:solidFill>
                  <a:srgbClr val="00623A"/>
                </a:solidFill>
                <a:latin typeface="Arial"/>
              </a:rPr>
              <a:t> </a:t>
            </a:r>
            <a:r>
              <a:rPr lang="it-IT" sz="2950" b="0" strike="noStrike" spc="-1" dirty="0">
                <a:solidFill>
                  <a:srgbClr val="00623A"/>
                </a:solidFill>
                <a:latin typeface="Arial"/>
              </a:rPr>
              <a:t>condizionato</a:t>
            </a:r>
            <a:r>
              <a:rPr lang="it-IT" sz="2950" b="0" strike="noStrike" spc="-12" dirty="0">
                <a:solidFill>
                  <a:srgbClr val="00623A"/>
                </a:solidFill>
                <a:latin typeface="Arial"/>
              </a:rPr>
              <a:t> </a:t>
            </a:r>
            <a:r>
              <a:rPr lang="it-IT" sz="2950" b="0" strike="noStrike" spc="-1" dirty="0">
                <a:solidFill>
                  <a:srgbClr val="00623A"/>
                </a:solidFill>
                <a:latin typeface="Arial"/>
              </a:rPr>
              <a:t>dalle</a:t>
            </a:r>
            <a:r>
              <a:rPr lang="it-IT" sz="2950" b="0" strike="noStrike" spc="-21" dirty="0">
                <a:solidFill>
                  <a:srgbClr val="00623A"/>
                </a:solidFill>
                <a:latin typeface="Arial"/>
              </a:rPr>
              <a:t> </a:t>
            </a:r>
            <a:r>
              <a:rPr lang="it-IT" sz="2950" b="0" strike="noStrike" spc="-1" dirty="0">
                <a:solidFill>
                  <a:srgbClr val="00623A"/>
                </a:solidFill>
                <a:latin typeface="Arial"/>
              </a:rPr>
              <a:t>risorse</a:t>
            </a:r>
            <a:r>
              <a:rPr lang="it-IT" sz="2950" b="0" strike="noStrike" spc="-15" dirty="0">
                <a:solidFill>
                  <a:srgbClr val="00623A"/>
                </a:solidFill>
                <a:latin typeface="Arial"/>
              </a:rPr>
              <a:t> </a:t>
            </a:r>
            <a:r>
              <a:rPr lang="it-IT" sz="2950" b="0" strike="noStrike" spc="-1" dirty="0">
                <a:solidFill>
                  <a:srgbClr val="00623A"/>
                </a:solidFill>
                <a:latin typeface="Arial"/>
              </a:rPr>
              <a:t>disponibili</a:t>
            </a:r>
            <a:r>
              <a:rPr lang="it-IT" sz="2950" b="0" strike="noStrike" spc="-15" dirty="0">
                <a:solidFill>
                  <a:srgbClr val="00623A"/>
                </a:solidFill>
                <a:latin typeface="Arial"/>
              </a:rPr>
              <a:t> </a:t>
            </a:r>
            <a:r>
              <a:rPr lang="it-IT" sz="2950" b="0" strike="noStrike" spc="-1" dirty="0">
                <a:solidFill>
                  <a:srgbClr val="00623A"/>
                </a:solidFill>
                <a:latin typeface="Arial"/>
              </a:rPr>
              <a:t>(il</a:t>
            </a:r>
            <a:r>
              <a:rPr lang="it-IT" sz="2950" b="0" strike="noStrike" spc="-15" dirty="0">
                <a:solidFill>
                  <a:srgbClr val="00623A"/>
                </a:solidFill>
                <a:latin typeface="Arial"/>
              </a:rPr>
              <a:t> </a:t>
            </a:r>
            <a:r>
              <a:rPr lang="it-IT" sz="2950" b="0" strike="noStrike" spc="-1" dirty="0">
                <a:solidFill>
                  <a:srgbClr val="00623A"/>
                </a:solidFill>
                <a:latin typeface="Arial"/>
              </a:rPr>
              <a:t>principio</a:t>
            </a:r>
            <a:r>
              <a:rPr lang="it-IT" sz="2950" b="0" strike="noStrike" spc="-15" dirty="0">
                <a:solidFill>
                  <a:srgbClr val="00623A"/>
                </a:solidFill>
                <a:latin typeface="Arial"/>
              </a:rPr>
              <a:t> </a:t>
            </a:r>
            <a:r>
              <a:rPr lang="it-IT" sz="2950" b="0" strike="noStrike" spc="-26" dirty="0">
                <a:solidFill>
                  <a:srgbClr val="00623A"/>
                </a:solidFill>
                <a:latin typeface="Arial"/>
              </a:rPr>
              <a:t>di </a:t>
            </a:r>
            <a:r>
              <a:rPr lang="it-IT" sz="2950" b="0" strike="noStrike" spc="-1" dirty="0">
                <a:solidFill>
                  <a:srgbClr val="00623A"/>
                </a:solidFill>
                <a:latin typeface="Arial"/>
              </a:rPr>
              <a:t>condizionalità</a:t>
            </a:r>
            <a:r>
              <a:rPr lang="it-IT" sz="2950" b="0" strike="noStrike" spc="-26" dirty="0">
                <a:solidFill>
                  <a:srgbClr val="00623A"/>
                </a:solidFill>
                <a:latin typeface="Arial"/>
              </a:rPr>
              <a:t> </a:t>
            </a:r>
            <a:r>
              <a:rPr lang="it-IT" sz="2950" b="0" strike="noStrike" spc="-1" dirty="0">
                <a:solidFill>
                  <a:srgbClr val="00623A"/>
                </a:solidFill>
                <a:latin typeface="Arial"/>
              </a:rPr>
              <a:t>è</a:t>
            </a:r>
            <a:r>
              <a:rPr lang="it-IT" sz="2950" b="0" strike="noStrike" spc="-15" dirty="0">
                <a:solidFill>
                  <a:srgbClr val="00623A"/>
                </a:solidFill>
                <a:latin typeface="Arial"/>
              </a:rPr>
              <a:t> </a:t>
            </a:r>
            <a:r>
              <a:rPr lang="it-IT" sz="2950" b="0" strike="noStrike" spc="-1" dirty="0">
                <a:solidFill>
                  <a:srgbClr val="00623A"/>
                </a:solidFill>
                <a:latin typeface="Arial"/>
              </a:rPr>
              <a:t>introdotto</a:t>
            </a:r>
            <a:r>
              <a:rPr lang="it-IT" sz="2950" b="0" strike="noStrike" spc="-15" dirty="0">
                <a:solidFill>
                  <a:srgbClr val="00623A"/>
                </a:solidFill>
                <a:latin typeface="Arial"/>
              </a:rPr>
              <a:t> </a:t>
            </a:r>
            <a:r>
              <a:rPr lang="it-IT" sz="2950" b="0" strike="noStrike" spc="-1" dirty="0">
                <a:solidFill>
                  <a:srgbClr val="00623A"/>
                </a:solidFill>
                <a:latin typeface="Arial"/>
              </a:rPr>
              <a:t>anche</a:t>
            </a:r>
            <a:r>
              <a:rPr lang="it-IT" sz="2950" b="0" strike="noStrike" spc="-21" dirty="0">
                <a:solidFill>
                  <a:srgbClr val="00623A"/>
                </a:solidFill>
                <a:latin typeface="Arial"/>
              </a:rPr>
              <a:t> </a:t>
            </a:r>
            <a:r>
              <a:rPr lang="it-IT" sz="2950" b="0" strike="noStrike" spc="-1" dirty="0">
                <a:solidFill>
                  <a:srgbClr val="00623A"/>
                </a:solidFill>
                <a:latin typeface="Arial"/>
              </a:rPr>
              <a:t>dalla</a:t>
            </a:r>
            <a:r>
              <a:rPr lang="it-IT" sz="2950" b="0" strike="noStrike" spc="-15" dirty="0">
                <a:solidFill>
                  <a:srgbClr val="00623A"/>
                </a:solidFill>
                <a:latin typeface="Arial"/>
              </a:rPr>
              <a:t> </a:t>
            </a:r>
            <a:r>
              <a:rPr lang="it-IT" sz="2950" b="0" strike="noStrike" spc="-1" dirty="0">
                <a:solidFill>
                  <a:srgbClr val="00623A"/>
                </a:solidFill>
                <a:latin typeface="Arial"/>
              </a:rPr>
              <a:t>giurisprudenza</a:t>
            </a:r>
            <a:r>
              <a:rPr lang="it-IT" sz="2950" b="0" strike="noStrike" spc="-15" dirty="0">
                <a:solidFill>
                  <a:srgbClr val="00623A"/>
                </a:solidFill>
                <a:latin typeface="Arial"/>
              </a:rPr>
              <a:t> </a:t>
            </a:r>
            <a:r>
              <a:rPr lang="it-IT" sz="2950" b="0" strike="noStrike" spc="-1" dirty="0">
                <a:solidFill>
                  <a:srgbClr val="00623A"/>
                </a:solidFill>
                <a:latin typeface="Arial"/>
              </a:rPr>
              <a:t>della</a:t>
            </a:r>
            <a:r>
              <a:rPr lang="it-IT" sz="2950" b="0" strike="noStrike" spc="-21" dirty="0">
                <a:solidFill>
                  <a:srgbClr val="00623A"/>
                </a:solidFill>
                <a:latin typeface="Arial"/>
              </a:rPr>
              <a:t> </a:t>
            </a:r>
            <a:r>
              <a:rPr lang="it-IT" sz="2950" b="0" strike="noStrike" spc="-1" dirty="0">
                <a:solidFill>
                  <a:srgbClr val="00623A"/>
                </a:solidFill>
                <a:latin typeface="Arial"/>
              </a:rPr>
              <a:t>Corte</a:t>
            </a:r>
            <a:r>
              <a:rPr lang="it-IT" sz="2950" b="0" strike="noStrike" spc="-15" dirty="0">
                <a:solidFill>
                  <a:srgbClr val="00623A"/>
                </a:solidFill>
                <a:latin typeface="Arial"/>
              </a:rPr>
              <a:t> </a:t>
            </a:r>
            <a:r>
              <a:rPr lang="it-IT" sz="2950" b="0" strike="noStrike" spc="-1" dirty="0">
                <a:solidFill>
                  <a:srgbClr val="00623A"/>
                </a:solidFill>
                <a:latin typeface="Arial"/>
              </a:rPr>
              <a:t>di</a:t>
            </a:r>
            <a:r>
              <a:rPr lang="it-IT" sz="2950" b="0" strike="noStrike" spc="-15" dirty="0">
                <a:solidFill>
                  <a:srgbClr val="00623A"/>
                </a:solidFill>
                <a:latin typeface="Arial"/>
              </a:rPr>
              <a:t> </a:t>
            </a:r>
            <a:r>
              <a:rPr lang="it-IT" sz="2950" b="0" strike="noStrike" spc="-1" dirty="0">
                <a:solidFill>
                  <a:srgbClr val="00623A"/>
                </a:solidFill>
                <a:latin typeface="Arial"/>
              </a:rPr>
              <a:t>Giustizia</a:t>
            </a:r>
            <a:r>
              <a:rPr lang="it-IT" sz="2950" b="0" strike="noStrike" spc="-15" dirty="0">
                <a:solidFill>
                  <a:srgbClr val="00623A"/>
                </a:solidFill>
                <a:latin typeface="Arial"/>
              </a:rPr>
              <a:t> </a:t>
            </a:r>
            <a:r>
              <a:rPr lang="it-IT" sz="2950" b="0" strike="noStrike" spc="-1" dirty="0">
                <a:solidFill>
                  <a:srgbClr val="00623A"/>
                </a:solidFill>
                <a:latin typeface="Arial"/>
              </a:rPr>
              <a:t>con</a:t>
            </a:r>
            <a:r>
              <a:rPr lang="it-IT" sz="2950" b="0" strike="noStrike" spc="-12" dirty="0">
                <a:solidFill>
                  <a:srgbClr val="00623A"/>
                </a:solidFill>
                <a:latin typeface="Arial"/>
              </a:rPr>
              <a:t> </a:t>
            </a:r>
            <a:r>
              <a:rPr lang="it-IT" sz="2950" b="0" strike="noStrike" spc="-1" dirty="0">
                <a:solidFill>
                  <a:srgbClr val="00623A"/>
                </a:solidFill>
                <a:latin typeface="Arial"/>
              </a:rPr>
              <a:t>la</a:t>
            </a:r>
            <a:r>
              <a:rPr lang="it-IT" sz="2950" b="0" strike="noStrike" spc="-15" dirty="0">
                <a:solidFill>
                  <a:srgbClr val="00623A"/>
                </a:solidFill>
                <a:latin typeface="Arial"/>
              </a:rPr>
              <a:t> </a:t>
            </a:r>
            <a:r>
              <a:rPr lang="it-IT" sz="2950" b="0" strike="noStrike" spc="-12" dirty="0">
                <a:solidFill>
                  <a:srgbClr val="00623A"/>
                </a:solidFill>
                <a:latin typeface="Arial"/>
              </a:rPr>
              <a:t>sentenza </a:t>
            </a:r>
            <a:r>
              <a:rPr lang="it-IT" sz="2950" b="0" strike="noStrike" spc="-12" dirty="0" err="1">
                <a:solidFill>
                  <a:srgbClr val="00623A"/>
                </a:solidFill>
                <a:latin typeface="Arial"/>
              </a:rPr>
              <a:t>Pringle</a:t>
            </a:r>
            <a:r>
              <a:rPr lang="it-IT" sz="2950" b="0" strike="noStrike" spc="-12" dirty="0">
                <a:solidFill>
                  <a:srgbClr val="00623A"/>
                </a:solidFill>
                <a:latin typeface="Arial"/>
              </a:rPr>
              <a:t>)</a:t>
            </a:r>
            <a:endParaRPr lang="it-IT" sz="2950" b="0" strike="noStrike" spc="-1" dirty="0">
              <a:latin typeface="Arial"/>
            </a:endParaRPr>
          </a:p>
          <a:p>
            <a:pPr marL="31680" indent="-208080">
              <a:lnSpc>
                <a:spcPct val="100000"/>
              </a:lnSpc>
              <a:spcBef>
                <a:spcPts val="2469"/>
              </a:spcBef>
            </a:pPr>
            <a:r>
              <a:rPr lang="it-IT" sz="2950" b="1" strike="noStrike" spc="-26" dirty="0">
                <a:solidFill>
                  <a:srgbClr val="00623A"/>
                </a:solidFill>
                <a:latin typeface="Arial"/>
              </a:rPr>
              <a:t>Ma</a:t>
            </a:r>
            <a:r>
              <a:rPr lang="it-IT" sz="2950" b="1" strike="noStrike" spc="-1" dirty="0">
                <a:solidFill>
                  <a:srgbClr val="00623A"/>
                </a:solidFill>
                <a:latin typeface="Arial"/>
              </a:rPr>
              <a:t>	quale</a:t>
            </a:r>
            <a:r>
              <a:rPr lang="it-IT" sz="2950" b="1" strike="noStrike" spc="-12" dirty="0">
                <a:solidFill>
                  <a:srgbClr val="00623A"/>
                </a:solidFill>
                <a:latin typeface="Arial"/>
              </a:rPr>
              <a:t> </a:t>
            </a:r>
            <a:r>
              <a:rPr lang="it-IT" sz="2950" b="1" strike="noStrike" spc="-1" dirty="0">
                <a:solidFill>
                  <a:srgbClr val="00623A"/>
                </a:solidFill>
                <a:latin typeface="Arial"/>
              </a:rPr>
              <a:t>è</a:t>
            </a:r>
            <a:r>
              <a:rPr lang="it-IT" sz="2950" b="1" strike="noStrike" spc="-15" dirty="0">
                <a:solidFill>
                  <a:srgbClr val="00623A"/>
                </a:solidFill>
                <a:latin typeface="Arial"/>
              </a:rPr>
              <a:t> </a:t>
            </a:r>
            <a:r>
              <a:rPr lang="it-IT" sz="2950" b="1" strike="noStrike" spc="-1" dirty="0">
                <a:solidFill>
                  <a:srgbClr val="00623A"/>
                </a:solidFill>
                <a:latin typeface="Arial"/>
              </a:rPr>
              <a:t>il</a:t>
            </a:r>
            <a:r>
              <a:rPr lang="it-IT" sz="2950" b="1" strike="noStrike" spc="-7" dirty="0">
                <a:solidFill>
                  <a:srgbClr val="00623A"/>
                </a:solidFill>
                <a:latin typeface="Arial"/>
              </a:rPr>
              <a:t> </a:t>
            </a:r>
            <a:r>
              <a:rPr lang="it-IT" sz="2950" b="1" strike="noStrike" spc="-1" dirty="0">
                <a:solidFill>
                  <a:srgbClr val="00623A"/>
                </a:solidFill>
                <a:latin typeface="Arial"/>
              </a:rPr>
              <a:t>livello</a:t>
            </a:r>
            <a:r>
              <a:rPr lang="it-IT" sz="2950" b="1" strike="noStrike" spc="-12" dirty="0">
                <a:solidFill>
                  <a:srgbClr val="00623A"/>
                </a:solidFill>
                <a:latin typeface="Arial"/>
              </a:rPr>
              <a:t> </a:t>
            </a:r>
            <a:r>
              <a:rPr lang="it-IT" sz="2950" b="1" strike="noStrike" spc="-1" dirty="0">
                <a:solidFill>
                  <a:srgbClr val="00623A"/>
                </a:solidFill>
                <a:latin typeface="Arial"/>
              </a:rPr>
              <a:t>minimo</a:t>
            </a:r>
            <a:r>
              <a:rPr lang="it-IT" sz="2950" b="1" strike="noStrike" spc="-12" dirty="0">
                <a:solidFill>
                  <a:srgbClr val="00623A"/>
                </a:solidFill>
                <a:latin typeface="Arial"/>
              </a:rPr>
              <a:t> </a:t>
            </a:r>
            <a:r>
              <a:rPr lang="it-IT" sz="2950" b="1" strike="noStrike" spc="-1" dirty="0">
                <a:solidFill>
                  <a:srgbClr val="00623A"/>
                </a:solidFill>
                <a:latin typeface="Arial"/>
              </a:rPr>
              <a:t>di</a:t>
            </a:r>
            <a:r>
              <a:rPr lang="it-IT" sz="2950" b="1" strike="noStrike" spc="-12" dirty="0">
                <a:solidFill>
                  <a:srgbClr val="00623A"/>
                </a:solidFill>
                <a:latin typeface="Arial"/>
              </a:rPr>
              <a:t> </a:t>
            </a:r>
            <a:r>
              <a:rPr lang="it-IT" sz="2950" b="1" strike="noStrike" spc="-1" dirty="0">
                <a:solidFill>
                  <a:srgbClr val="00623A"/>
                </a:solidFill>
                <a:latin typeface="Arial"/>
              </a:rPr>
              <a:t>soddisfacimento</a:t>
            </a:r>
            <a:r>
              <a:rPr lang="it-IT" sz="2950" b="1" strike="noStrike" spc="-15" dirty="0">
                <a:solidFill>
                  <a:srgbClr val="00623A"/>
                </a:solidFill>
                <a:latin typeface="Arial"/>
              </a:rPr>
              <a:t> </a:t>
            </a:r>
            <a:r>
              <a:rPr lang="it-IT" sz="2950" b="1" strike="noStrike" spc="-1" dirty="0">
                <a:solidFill>
                  <a:srgbClr val="00623A"/>
                </a:solidFill>
                <a:latin typeface="Arial"/>
              </a:rPr>
              <a:t>comunque</a:t>
            </a:r>
            <a:r>
              <a:rPr lang="it-IT" sz="2950" b="1" strike="noStrike" spc="-12" dirty="0">
                <a:solidFill>
                  <a:srgbClr val="00623A"/>
                </a:solidFill>
                <a:latin typeface="Arial"/>
              </a:rPr>
              <a:t> </a:t>
            </a:r>
            <a:r>
              <a:rPr lang="it-IT" sz="2950" b="1" strike="noStrike" spc="-1" dirty="0">
                <a:solidFill>
                  <a:srgbClr val="00623A"/>
                </a:solidFill>
                <a:latin typeface="Arial"/>
              </a:rPr>
              <a:t>da</a:t>
            </a:r>
            <a:r>
              <a:rPr lang="it-IT" sz="2950" b="1" strike="noStrike" spc="-12" dirty="0">
                <a:solidFill>
                  <a:srgbClr val="00623A"/>
                </a:solidFill>
                <a:latin typeface="Arial"/>
              </a:rPr>
              <a:t> </a:t>
            </a:r>
            <a:r>
              <a:rPr lang="it-IT" sz="2950" b="1" strike="noStrike" spc="-1" dirty="0">
                <a:solidFill>
                  <a:srgbClr val="00623A"/>
                </a:solidFill>
                <a:latin typeface="Arial"/>
              </a:rPr>
              <a:t>garantire</a:t>
            </a:r>
            <a:r>
              <a:rPr lang="it-IT" sz="2950" b="1" strike="noStrike" spc="-7" dirty="0">
                <a:solidFill>
                  <a:srgbClr val="00623A"/>
                </a:solidFill>
                <a:latin typeface="Arial"/>
              </a:rPr>
              <a:t> </a:t>
            </a:r>
            <a:r>
              <a:rPr lang="it-IT" sz="2950" b="1" strike="noStrike" spc="-26" dirty="0">
                <a:solidFill>
                  <a:srgbClr val="00623A"/>
                </a:solidFill>
                <a:latin typeface="Arial"/>
              </a:rPr>
              <a:t>per </a:t>
            </a:r>
            <a:r>
              <a:rPr lang="it-IT" sz="2950" b="1" strike="noStrike" spc="-1" dirty="0">
                <a:solidFill>
                  <a:srgbClr val="00623A"/>
                </a:solidFill>
                <a:latin typeface="Arial"/>
              </a:rPr>
              <a:t>salvaguardare</a:t>
            </a:r>
            <a:r>
              <a:rPr lang="it-IT" sz="2950" b="1" strike="noStrike" spc="-26" dirty="0">
                <a:solidFill>
                  <a:srgbClr val="00623A"/>
                </a:solidFill>
                <a:latin typeface="Arial"/>
              </a:rPr>
              <a:t> </a:t>
            </a:r>
            <a:r>
              <a:rPr lang="it-IT" sz="2950" b="1" strike="noStrike" spc="-1" dirty="0">
                <a:solidFill>
                  <a:srgbClr val="00623A"/>
                </a:solidFill>
                <a:latin typeface="Arial"/>
              </a:rPr>
              <a:t>natura</a:t>
            </a:r>
            <a:r>
              <a:rPr lang="it-IT" sz="2950" b="1" strike="noStrike" spc="-7" dirty="0">
                <a:solidFill>
                  <a:srgbClr val="00623A"/>
                </a:solidFill>
                <a:latin typeface="Arial"/>
              </a:rPr>
              <a:t> </a:t>
            </a:r>
            <a:r>
              <a:rPr lang="it-IT" sz="2950" b="1" strike="noStrike" spc="-1" dirty="0">
                <a:solidFill>
                  <a:srgbClr val="00623A"/>
                </a:solidFill>
                <a:latin typeface="Arial"/>
              </a:rPr>
              <a:t>e</a:t>
            </a:r>
            <a:r>
              <a:rPr lang="it-IT" sz="2950" b="1" strike="noStrike" spc="-15" dirty="0">
                <a:solidFill>
                  <a:srgbClr val="00623A"/>
                </a:solidFill>
                <a:latin typeface="Arial"/>
              </a:rPr>
              <a:t> </a:t>
            </a:r>
            <a:r>
              <a:rPr lang="it-IT" sz="2950" b="1" strike="noStrike" spc="-1" dirty="0">
                <a:solidFill>
                  <a:srgbClr val="00623A"/>
                </a:solidFill>
                <a:latin typeface="Arial"/>
              </a:rPr>
              <a:t>funzione</a:t>
            </a:r>
            <a:r>
              <a:rPr lang="it-IT" sz="2950" b="1" strike="noStrike" spc="-7" dirty="0">
                <a:solidFill>
                  <a:srgbClr val="00623A"/>
                </a:solidFill>
                <a:latin typeface="Arial"/>
              </a:rPr>
              <a:t> </a:t>
            </a:r>
            <a:r>
              <a:rPr lang="it-IT" sz="2950" b="1" strike="noStrike" spc="-1" dirty="0">
                <a:solidFill>
                  <a:srgbClr val="00623A"/>
                </a:solidFill>
                <a:latin typeface="Arial"/>
              </a:rPr>
              <a:t>dei</a:t>
            </a:r>
            <a:r>
              <a:rPr lang="it-IT" sz="2950" b="1" strike="noStrike" spc="-7" dirty="0">
                <a:solidFill>
                  <a:srgbClr val="00623A"/>
                </a:solidFill>
                <a:latin typeface="Arial"/>
              </a:rPr>
              <a:t> </a:t>
            </a:r>
            <a:r>
              <a:rPr lang="it-IT" sz="2950" b="1" strike="noStrike" spc="-12" dirty="0">
                <a:solidFill>
                  <a:srgbClr val="00623A"/>
                </a:solidFill>
                <a:latin typeface="Arial"/>
              </a:rPr>
              <a:t>diritti</a:t>
            </a:r>
            <a:endParaRPr lang="it-IT" sz="2950" b="0" strike="noStrike" spc="-1" dirty="0">
              <a:latin typeface="Arial"/>
            </a:endParaRPr>
          </a:p>
          <a:p>
            <a:pPr marL="31680" indent="-208080">
              <a:lnSpc>
                <a:spcPct val="100000"/>
              </a:lnSpc>
              <a:spcBef>
                <a:spcPts val="14"/>
              </a:spcBef>
            </a:pPr>
            <a:endParaRPr lang="it-IT" sz="2950" b="0" strike="noStrike" spc="-1" dirty="0">
              <a:latin typeface="Arial"/>
            </a:endParaRPr>
          </a:p>
          <a:p>
            <a:pPr marL="12600" indent="-208080">
              <a:lnSpc>
                <a:spcPct val="114000"/>
              </a:lnSpc>
              <a:spcBef>
                <a:spcPts val="6"/>
              </a:spcBef>
            </a:pPr>
            <a:r>
              <a:rPr lang="it-IT" sz="2950" b="1" i="1" strike="noStrike" spc="-1" dirty="0">
                <a:solidFill>
                  <a:srgbClr val="FF0000"/>
                </a:solidFill>
                <a:latin typeface="Arial"/>
              </a:rPr>
              <a:t>La</a:t>
            </a:r>
            <a:r>
              <a:rPr lang="it-IT" sz="2950" b="1" i="1" strike="noStrike" spc="-15" dirty="0">
                <a:solidFill>
                  <a:srgbClr val="FF0000"/>
                </a:solidFill>
                <a:latin typeface="Arial"/>
              </a:rPr>
              <a:t> </a:t>
            </a:r>
            <a:r>
              <a:rPr lang="it-IT" sz="2950" b="1" i="1" strike="noStrike" spc="-1" dirty="0">
                <a:solidFill>
                  <a:srgbClr val="FF0000"/>
                </a:solidFill>
                <a:latin typeface="Arial"/>
              </a:rPr>
              <a:t>sentenza</a:t>
            </a:r>
            <a:r>
              <a:rPr lang="it-IT" sz="2950" b="1" i="1" strike="noStrike" spc="-7" dirty="0">
                <a:solidFill>
                  <a:srgbClr val="FF0000"/>
                </a:solidFill>
                <a:latin typeface="Arial"/>
              </a:rPr>
              <a:t> </a:t>
            </a:r>
            <a:r>
              <a:rPr lang="it-IT" sz="2950" b="1" i="1" strike="noStrike" spc="-1" dirty="0">
                <a:solidFill>
                  <a:srgbClr val="FF0000"/>
                </a:solidFill>
                <a:latin typeface="Arial"/>
              </a:rPr>
              <a:t>della</a:t>
            </a:r>
            <a:r>
              <a:rPr lang="it-IT" sz="2950" b="1" i="1" strike="noStrike" spc="-12" dirty="0">
                <a:solidFill>
                  <a:srgbClr val="FF0000"/>
                </a:solidFill>
                <a:latin typeface="Arial"/>
              </a:rPr>
              <a:t> </a:t>
            </a:r>
            <a:r>
              <a:rPr lang="it-IT" sz="2950" b="1" i="1" strike="noStrike" spc="-1" dirty="0">
                <a:solidFill>
                  <a:srgbClr val="FF0000"/>
                </a:solidFill>
                <a:latin typeface="Arial"/>
              </a:rPr>
              <a:t>Corte</a:t>
            </a:r>
            <a:r>
              <a:rPr lang="it-IT" sz="2950" b="1" i="1" strike="noStrike" spc="-12" dirty="0">
                <a:solidFill>
                  <a:srgbClr val="FF0000"/>
                </a:solidFill>
                <a:latin typeface="Arial"/>
              </a:rPr>
              <a:t> Costituzionale </a:t>
            </a:r>
            <a:r>
              <a:rPr lang="it-IT" sz="2950" b="1" i="1" strike="noStrike" spc="-1" dirty="0">
                <a:solidFill>
                  <a:srgbClr val="FF0000"/>
                </a:solidFill>
                <a:latin typeface="Arial"/>
              </a:rPr>
              <a:t>23</a:t>
            </a:r>
            <a:r>
              <a:rPr lang="it-IT" sz="2950" b="1" i="1" strike="noStrike" spc="-15" dirty="0">
                <a:solidFill>
                  <a:srgbClr val="FF0000"/>
                </a:solidFill>
                <a:latin typeface="Arial"/>
              </a:rPr>
              <a:t> </a:t>
            </a:r>
            <a:r>
              <a:rPr lang="it-IT" sz="2950" b="1" i="1" strike="noStrike" spc="-1" dirty="0">
                <a:solidFill>
                  <a:srgbClr val="FF0000"/>
                </a:solidFill>
                <a:latin typeface="Arial"/>
              </a:rPr>
              <a:t>luglio</a:t>
            </a:r>
            <a:r>
              <a:rPr lang="it-IT" sz="2950" b="1" i="1" strike="noStrike" spc="-15" dirty="0">
                <a:solidFill>
                  <a:srgbClr val="FF0000"/>
                </a:solidFill>
                <a:latin typeface="Arial"/>
              </a:rPr>
              <a:t> </a:t>
            </a:r>
            <a:r>
              <a:rPr lang="it-IT" sz="2950" b="1" i="1" strike="noStrike" spc="-1" dirty="0">
                <a:solidFill>
                  <a:srgbClr val="FF0000"/>
                </a:solidFill>
                <a:latin typeface="Arial"/>
              </a:rPr>
              <a:t>2015,</a:t>
            </a:r>
            <a:r>
              <a:rPr lang="it-IT" sz="2950" b="1" i="1" strike="noStrike" spc="-15" dirty="0">
                <a:solidFill>
                  <a:srgbClr val="FF0000"/>
                </a:solidFill>
                <a:latin typeface="Arial"/>
              </a:rPr>
              <a:t> </a:t>
            </a:r>
            <a:r>
              <a:rPr lang="it-IT" sz="2950" b="1" i="1" strike="noStrike" spc="-1" dirty="0">
                <a:solidFill>
                  <a:srgbClr val="FF0000"/>
                </a:solidFill>
                <a:latin typeface="Arial"/>
              </a:rPr>
              <a:t>n.</a:t>
            </a:r>
            <a:r>
              <a:rPr lang="it-IT" sz="2950" b="1" i="1" strike="noStrike" spc="-12" dirty="0">
                <a:solidFill>
                  <a:srgbClr val="FF0000"/>
                </a:solidFill>
                <a:latin typeface="Arial"/>
              </a:rPr>
              <a:t> </a:t>
            </a:r>
            <a:r>
              <a:rPr lang="it-IT" sz="2950" b="1" i="1" strike="noStrike" spc="-26" dirty="0">
                <a:solidFill>
                  <a:srgbClr val="FF0000"/>
                </a:solidFill>
                <a:latin typeface="Arial"/>
              </a:rPr>
              <a:t>178</a:t>
            </a:r>
            <a:endParaRPr lang="it-IT" sz="2950" b="1" strike="noStrike" spc="-1" dirty="0">
              <a:solidFill>
                <a:srgbClr val="FF0000"/>
              </a:solidFill>
              <a:latin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05120" y="841186"/>
            <a:ext cx="18093240" cy="1107996"/>
          </a:xfrm>
        </p:spPr>
        <p:txBody>
          <a:bodyPr/>
          <a:lstStyle/>
          <a:p>
            <a:pPr algn="ctr"/>
            <a:r>
              <a:rPr lang="it-IT" sz="7200" dirty="0">
                <a:solidFill>
                  <a:srgbClr val="FF0000"/>
                </a:solidFill>
              </a:rPr>
              <a:t>Dal CCNL Funzioni centrali</a:t>
            </a:r>
          </a:p>
        </p:txBody>
      </p:sp>
      <p:sp>
        <p:nvSpPr>
          <p:cNvPr id="3" name="Sottotitolo 2"/>
          <p:cNvSpPr>
            <a:spLocks noGrp="1"/>
          </p:cNvSpPr>
          <p:nvPr>
            <p:ph type="subTitle"/>
          </p:nvPr>
        </p:nvSpPr>
        <p:spPr>
          <a:xfrm>
            <a:off x="969470" y="4142507"/>
            <a:ext cx="18093240" cy="4062651"/>
          </a:xfrm>
        </p:spPr>
        <p:txBody>
          <a:bodyPr/>
          <a:lstStyle/>
          <a:p>
            <a:r>
              <a:rPr lang="it-IT" sz="6600" b="1" dirty="0"/>
              <a:t>Art. 3.8. Alle organizzazioni sindacali sono garantite, ove ne ricorrano i presupposti, tutte le forme di accesso previste dalla disciplina di legge in materia di trasparenza.</a:t>
            </a:r>
          </a:p>
        </p:txBody>
      </p:sp>
    </p:spTree>
    <p:extLst>
      <p:ext uri="{BB962C8B-B14F-4D97-AF65-F5344CB8AC3E}">
        <p14:creationId xmlns:p14="http://schemas.microsoft.com/office/powerpoint/2010/main" val="22273262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rgbClr val="FF0000"/>
                </a:solidFill>
              </a:rPr>
              <a:t>Confronto art. 5</a:t>
            </a:r>
          </a:p>
        </p:txBody>
      </p:sp>
      <p:sp>
        <p:nvSpPr>
          <p:cNvPr id="3" name="Segnaposto contenuto 2"/>
          <p:cNvSpPr>
            <a:spLocks noGrp="1"/>
          </p:cNvSpPr>
          <p:nvPr>
            <p:ph idx="1"/>
          </p:nvPr>
        </p:nvSpPr>
        <p:spPr/>
        <p:txBody>
          <a:bodyPr>
            <a:normAutofit fontScale="92500" lnSpcReduction="20000"/>
          </a:bodyPr>
          <a:lstStyle/>
          <a:p>
            <a:r>
              <a:rPr lang="it-IT" dirty="0"/>
              <a:t>1. Il confronto è la modalità attraverso la quale si instaura un </a:t>
            </a:r>
            <a:r>
              <a:rPr lang="it-IT" b="1" dirty="0">
                <a:solidFill>
                  <a:srgbClr val="FF0000"/>
                </a:solidFill>
              </a:rPr>
              <a:t>dialogo approfondito sulle materie rimesse a tale livello di relazione, al fine di consentire ai soggetti sindacali di esprimere valutazioni esaustive e di partecipare costruttivamente alla definizione delle misure che l'amministrazione intende adottare. </a:t>
            </a:r>
          </a:p>
          <a:p>
            <a:r>
              <a:rPr lang="it-IT" dirty="0"/>
              <a:t>2. Il confronto si avvia </a:t>
            </a:r>
            <a:r>
              <a:rPr lang="it-IT" b="1" dirty="0">
                <a:solidFill>
                  <a:srgbClr val="FF0000"/>
                </a:solidFill>
              </a:rPr>
              <a:t>mediante l'invio ai soggetti sindacali degli elementi conoscitivi sulle misure da adottare, con le modalità previste per la informazione</a:t>
            </a:r>
            <a:r>
              <a:rPr lang="it-IT" dirty="0"/>
              <a:t>. A seguito della trasmissione delle informazioni, amministrazione e soggetti sindacali </a:t>
            </a:r>
            <a:r>
              <a:rPr lang="it-IT" b="1" dirty="0">
                <a:solidFill>
                  <a:srgbClr val="FF0000"/>
                </a:solidFill>
              </a:rPr>
              <a:t>si incontrano se, entro 5 giorni dall'informazione, il confronto è richiesto da questi ultimi</a:t>
            </a:r>
            <a:r>
              <a:rPr lang="it-IT" dirty="0"/>
              <a:t>. L’incontro può anche essere proposto dall’amministrazione contestualmente all’invio dell’informazione. Il periodo durante il quale si svolgono gli incontri non può essere superiore a trenta giorni. </a:t>
            </a:r>
            <a:r>
              <a:rPr lang="it-IT" b="1" dirty="0">
                <a:solidFill>
                  <a:srgbClr val="FF0000"/>
                </a:solidFill>
              </a:rPr>
              <a:t>Al termine del confronto, è redatta una sintesi dei lavori e delle posizioni emerse</a:t>
            </a:r>
          </a:p>
        </p:txBody>
      </p:sp>
    </p:spTree>
    <p:extLst>
      <p:ext uri="{BB962C8B-B14F-4D97-AF65-F5344CB8AC3E}">
        <p14:creationId xmlns:p14="http://schemas.microsoft.com/office/powerpoint/2010/main" val="17416094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55D9F5-72BC-A06A-0EC8-510D08C5C7E6}"/>
              </a:ext>
            </a:extLst>
          </p:cNvPr>
          <p:cNvSpPr>
            <a:spLocks noGrp="1"/>
          </p:cNvSpPr>
          <p:nvPr>
            <p:ph type="title"/>
          </p:nvPr>
        </p:nvSpPr>
        <p:spPr>
          <a:xfrm>
            <a:off x="1083736" y="824106"/>
            <a:ext cx="17763857" cy="655649"/>
          </a:xfrm>
        </p:spPr>
        <p:txBody>
          <a:bodyPr>
            <a:noAutofit/>
          </a:bodyPr>
          <a:lstStyle/>
          <a:p>
            <a:pPr algn="ctr"/>
            <a:r>
              <a:rPr lang="it-IT" sz="5277" b="1" dirty="0"/>
              <a:t>Il richiamo alla legislazione sulla trasparenza (d.lgs.33/2013)</a:t>
            </a:r>
          </a:p>
        </p:txBody>
      </p:sp>
      <p:sp>
        <p:nvSpPr>
          <p:cNvPr id="3" name="Segnaposto contenuto 2">
            <a:extLst>
              <a:ext uri="{FF2B5EF4-FFF2-40B4-BE49-F238E27FC236}">
                <a16:creationId xmlns:a16="http://schemas.microsoft.com/office/drawing/2014/main" id="{161C5B50-7828-FA93-CE14-C8B45BC46A72}"/>
              </a:ext>
            </a:extLst>
          </p:cNvPr>
          <p:cNvSpPr>
            <a:spLocks noGrp="1"/>
          </p:cNvSpPr>
          <p:nvPr>
            <p:ph idx="1"/>
          </p:nvPr>
        </p:nvSpPr>
        <p:spPr>
          <a:xfrm>
            <a:off x="979042" y="3638451"/>
            <a:ext cx="17732444" cy="8777895"/>
          </a:xfrm>
        </p:spPr>
        <p:txBody>
          <a:bodyPr>
            <a:normAutofit/>
          </a:bodyPr>
          <a:lstStyle/>
          <a:p>
            <a:r>
              <a:rPr lang="it-IT" sz="3200" dirty="0"/>
              <a:t>Art. 5 (Accesso civico a dati e documenti). </a:t>
            </a:r>
          </a:p>
          <a:p>
            <a:r>
              <a:rPr lang="it-IT" sz="3200" b="1" dirty="0">
                <a:solidFill>
                  <a:srgbClr val="00B050"/>
                </a:solidFill>
              </a:rPr>
              <a:t>1. L'obbligo previsto dalla normativa vigente in capo alle pubbliche amministrazioni di pubblicare documenti, informazioni o dati comporta il diritto di chiunque di richiedere i medesimi, nei casi in cui sia stata omessa la loro pubblicazione. </a:t>
            </a:r>
          </a:p>
          <a:p>
            <a:endParaRPr lang="it-IT" sz="3200" b="1" dirty="0">
              <a:solidFill>
                <a:srgbClr val="00B050"/>
              </a:solidFill>
            </a:endParaRPr>
          </a:p>
          <a:p>
            <a:r>
              <a:rPr lang="it-IT" sz="3200" dirty="0"/>
              <a:t>2. Allo scopo di favorire forme diffuse di controllo sul perseguimento delle funzioni istituzionali e sull'utilizzo delle risorse pubbliche e di promuovere la partecipazione al dibattito pubblico, </a:t>
            </a:r>
            <a:r>
              <a:rPr lang="it-IT" sz="3200" b="1" dirty="0">
                <a:solidFill>
                  <a:srgbClr val="00B050"/>
                </a:solidFill>
              </a:rPr>
              <a:t>chiunque ha diritto di accedere ai dati e ai documenti detenuti dalle pubbliche amministrazioni, </a:t>
            </a:r>
            <a:r>
              <a:rPr lang="it-IT" sz="3200" b="1" i="1" u="sng" dirty="0">
                <a:solidFill>
                  <a:srgbClr val="00B050"/>
                </a:solidFill>
                <a:effectLst>
                  <a:outerShdw blurRad="38100" dist="38100" dir="2700000" algn="tl">
                    <a:srgbClr val="000000">
                      <a:alpha val="43137"/>
                    </a:srgbClr>
                  </a:outerShdw>
                </a:effectLst>
              </a:rPr>
              <a:t>ulteriori</a:t>
            </a:r>
            <a:r>
              <a:rPr lang="it-IT" sz="3200" b="1" dirty="0">
                <a:solidFill>
                  <a:srgbClr val="00B050"/>
                </a:solidFill>
              </a:rPr>
              <a:t> rispetto a quelli oggetto di pubblicazione ai sensi del presente decreto, nel rispetto dei limiti relativi alla tutela di interessi giuridicamente rilevanti secondo quanto previsto dall'articolo 5-bis. </a:t>
            </a:r>
          </a:p>
        </p:txBody>
      </p:sp>
    </p:spTree>
    <p:extLst>
      <p:ext uri="{BB962C8B-B14F-4D97-AF65-F5344CB8AC3E}">
        <p14:creationId xmlns:p14="http://schemas.microsoft.com/office/powerpoint/2010/main" val="25113076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DAD46-91A2-321D-8ADC-C4EC327134DE}"/>
            </a:ext>
          </a:extLst>
        </p:cNvPr>
        <p:cNvGrpSpPr/>
        <p:nvPr/>
      </p:nvGrpSpPr>
      <p:grpSpPr>
        <a:xfrm>
          <a:off x="0" y="0"/>
          <a:ext cx="0" cy="0"/>
          <a:chOff x="0" y="0"/>
          <a:chExt cx="0" cy="0"/>
        </a:xfrm>
      </p:grpSpPr>
      <p:sp>
        <p:nvSpPr>
          <p:cNvPr id="309" name="TextShape 1">
            <a:extLst>
              <a:ext uri="{FF2B5EF4-FFF2-40B4-BE49-F238E27FC236}">
                <a16:creationId xmlns:a16="http://schemas.microsoft.com/office/drawing/2014/main" id="{83930C5B-0BB1-A4BC-D039-0D85CFB83007}"/>
              </a:ext>
            </a:extLst>
          </p:cNvPr>
          <p:cNvSpPr txBox="1"/>
          <p:nvPr/>
        </p:nvSpPr>
        <p:spPr>
          <a:xfrm>
            <a:off x="2081520" y="1828800"/>
            <a:ext cx="15963418" cy="774107"/>
          </a:xfrm>
          <a:prstGeom prst="rect">
            <a:avLst/>
          </a:prstGeom>
          <a:noFill/>
          <a:ln>
            <a:noFill/>
          </a:ln>
        </p:spPr>
        <p:txBody>
          <a:bodyPr wrap="square" lIns="0" tIns="12240" rIns="0" bIns="0">
            <a:spAutoFit/>
          </a:bodyPr>
          <a:lstStyle/>
          <a:p>
            <a:pPr marL="12600" algn="ctr">
              <a:lnSpc>
                <a:spcPct val="100000"/>
              </a:lnSpc>
              <a:spcBef>
                <a:spcPts val="96"/>
              </a:spcBef>
            </a:pPr>
            <a:r>
              <a:rPr lang="it-IT" sz="4950" b="1" strike="noStrike" spc="-72" dirty="0">
                <a:solidFill>
                  <a:srgbClr val="FF0000"/>
                </a:solidFill>
                <a:latin typeface="Arial"/>
              </a:rPr>
              <a:t>TRASPARENZA</a:t>
            </a:r>
            <a:r>
              <a:rPr lang="it-IT" sz="4950" b="1" strike="noStrike" spc="-177" dirty="0">
                <a:solidFill>
                  <a:srgbClr val="FF0000"/>
                </a:solidFill>
                <a:latin typeface="Arial"/>
              </a:rPr>
              <a:t> </a:t>
            </a:r>
            <a:r>
              <a:rPr lang="it-IT" sz="4950" b="1" strike="noStrike" spc="-52" dirty="0">
                <a:solidFill>
                  <a:srgbClr val="FF0000"/>
                </a:solidFill>
                <a:latin typeface="Arial"/>
              </a:rPr>
              <a:t>E</a:t>
            </a:r>
            <a:r>
              <a:rPr lang="it-IT" sz="4950" b="1" strike="noStrike" spc="-1" dirty="0">
                <a:solidFill>
                  <a:srgbClr val="FF0000"/>
                </a:solidFill>
                <a:latin typeface="Arial"/>
              </a:rPr>
              <a:t>	RELAZIONI</a:t>
            </a:r>
            <a:r>
              <a:rPr lang="it-IT" sz="4950" b="1" strike="noStrike" spc="-316" dirty="0">
                <a:solidFill>
                  <a:srgbClr val="FF0000"/>
                </a:solidFill>
                <a:latin typeface="Arial"/>
              </a:rPr>
              <a:t> </a:t>
            </a:r>
            <a:r>
              <a:rPr lang="it-IT" sz="4950" b="1" strike="noStrike" spc="-12" dirty="0">
                <a:solidFill>
                  <a:srgbClr val="FF0000"/>
                </a:solidFill>
                <a:latin typeface="Arial"/>
              </a:rPr>
              <a:t>SINDACALI</a:t>
            </a:r>
            <a:endParaRPr lang="it-IT" sz="4950" b="0" strike="noStrike" spc="-1" dirty="0">
              <a:solidFill>
                <a:srgbClr val="FF0000"/>
              </a:solidFill>
              <a:latin typeface="Calibri"/>
            </a:endParaRPr>
          </a:p>
        </p:txBody>
      </p:sp>
      <p:sp>
        <p:nvSpPr>
          <p:cNvPr id="310" name="TextShape 2">
            <a:extLst>
              <a:ext uri="{FF2B5EF4-FFF2-40B4-BE49-F238E27FC236}">
                <a16:creationId xmlns:a16="http://schemas.microsoft.com/office/drawing/2014/main" id="{AF4806DB-18C9-E59B-AAEF-5E76E84C3501}"/>
              </a:ext>
            </a:extLst>
          </p:cNvPr>
          <p:cNvSpPr txBox="1"/>
          <p:nvPr/>
        </p:nvSpPr>
        <p:spPr>
          <a:xfrm>
            <a:off x="1176480" y="10582920"/>
            <a:ext cx="398880" cy="6559200"/>
          </a:xfrm>
          <a:prstGeom prst="rect">
            <a:avLst/>
          </a:prstGeom>
          <a:noFill/>
          <a:ln>
            <a:noFill/>
          </a:ln>
        </p:spPr>
        <p:txBody>
          <a:bodyPr lIns="0" tIns="0" rIns="0" bIns="0">
            <a:spAutoFit/>
          </a:bodyPr>
          <a:lstStyle/>
          <a:p>
            <a:pPr marL="38160">
              <a:lnSpc>
                <a:spcPts val="2494"/>
              </a:lnSpc>
            </a:pPr>
            <a:fld id="{F0417807-276E-496F-B7B6-E83D7D1AA928}" type="slidenum">
              <a:rPr lang="it-IT" sz="2450" b="1" i="1" strike="noStrike" spc="-26">
                <a:solidFill>
                  <a:srgbClr val="09603C"/>
                </a:solidFill>
                <a:latin typeface="Helvetica-BoldOblique"/>
              </a:rPr>
              <a:pPr marL="38160">
                <a:lnSpc>
                  <a:spcPts val="2494"/>
                </a:lnSpc>
              </a:pPr>
              <a:t>53</a:t>
            </a:fld>
            <a:endParaRPr lang="it-IT" sz="2450" b="0" strike="noStrike" spc="-1">
              <a:latin typeface="Times New Roman"/>
            </a:endParaRPr>
          </a:p>
        </p:txBody>
      </p:sp>
      <p:sp>
        <p:nvSpPr>
          <p:cNvPr id="311" name="CustomShape 3">
            <a:extLst>
              <a:ext uri="{FF2B5EF4-FFF2-40B4-BE49-F238E27FC236}">
                <a16:creationId xmlns:a16="http://schemas.microsoft.com/office/drawing/2014/main" id="{73665787-F93E-E91B-4648-6B9D4046B5FB}"/>
              </a:ext>
            </a:extLst>
          </p:cNvPr>
          <p:cNvSpPr/>
          <p:nvPr/>
        </p:nvSpPr>
        <p:spPr>
          <a:xfrm>
            <a:off x="4123440" y="3917880"/>
            <a:ext cx="3500280" cy="388440"/>
          </a:xfrm>
          <a:prstGeom prst="rect">
            <a:avLst/>
          </a:prstGeom>
          <a:noFill/>
          <a:ln>
            <a:noFill/>
          </a:ln>
        </p:spPr>
        <p:style>
          <a:lnRef idx="0">
            <a:scrgbClr r="0" g="0" b="0"/>
          </a:lnRef>
          <a:fillRef idx="0">
            <a:scrgbClr r="0" g="0" b="0"/>
          </a:fillRef>
          <a:effectRef idx="0">
            <a:scrgbClr r="0" g="0" b="0"/>
          </a:effectRef>
          <a:fontRef idx="minor"/>
        </p:style>
        <p:txBody>
          <a:bodyPr lIns="0" tIns="15120" rIns="0" bIns="0">
            <a:spAutoFit/>
          </a:bodyPr>
          <a:lstStyle/>
          <a:p>
            <a:pPr marL="12600">
              <a:lnSpc>
                <a:spcPct val="100000"/>
              </a:lnSpc>
              <a:spcBef>
                <a:spcPts val="119"/>
              </a:spcBef>
            </a:pPr>
            <a:r>
              <a:rPr lang="it-IT" sz="2450" b="1" i="1" strike="noStrike" spc="-1">
                <a:solidFill>
                  <a:srgbClr val="00623A"/>
                </a:solidFill>
                <a:latin typeface="Helvetica-BoldOblique"/>
              </a:rPr>
              <a:t>La</a:t>
            </a:r>
            <a:r>
              <a:rPr lang="it-IT" sz="2450" b="1" i="1" strike="noStrike" spc="-7">
                <a:solidFill>
                  <a:srgbClr val="00623A"/>
                </a:solidFill>
                <a:latin typeface="Helvetica-BoldOblique"/>
              </a:rPr>
              <a:t> </a:t>
            </a:r>
            <a:r>
              <a:rPr lang="it-IT" sz="2450" b="1" i="1" strike="noStrike" spc="-1">
                <a:solidFill>
                  <a:srgbClr val="00623A"/>
                </a:solidFill>
                <a:latin typeface="Helvetica-BoldOblique"/>
              </a:rPr>
              <a:t>trasparenza</a:t>
            </a:r>
            <a:r>
              <a:rPr lang="it-IT" sz="2450" b="1" i="1" strike="noStrike" spc="4">
                <a:solidFill>
                  <a:srgbClr val="00623A"/>
                </a:solidFill>
                <a:latin typeface="Helvetica-BoldOblique"/>
              </a:rPr>
              <a:t> </a:t>
            </a:r>
            <a:r>
              <a:rPr lang="it-IT" sz="2450" b="1" i="1" strike="noStrike" spc="-1">
                <a:solidFill>
                  <a:srgbClr val="00623A"/>
                </a:solidFill>
                <a:latin typeface="Helvetica-BoldOblique"/>
              </a:rPr>
              <a:t>è</a:t>
            </a:r>
            <a:r>
              <a:rPr lang="it-IT" sz="2450" b="1" i="1" strike="noStrike" spc="4">
                <a:solidFill>
                  <a:srgbClr val="00623A"/>
                </a:solidFill>
                <a:latin typeface="Helvetica-BoldOblique"/>
              </a:rPr>
              <a:t> </a:t>
            </a:r>
            <a:r>
              <a:rPr lang="it-IT" sz="2450" b="1" i="1" strike="noStrike" spc="-12">
                <a:solidFill>
                  <a:srgbClr val="00623A"/>
                </a:solidFill>
                <a:latin typeface="Helvetica-BoldOblique"/>
              </a:rPr>
              <a:t>intesa</a:t>
            </a:r>
            <a:endParaRPr lang="it-IT" sz="2450" b="0" strike="noStrike" spc="-1">
              <a:latin typeface="Arial"/>
            </a:endParaRPr>
          </a:p>
        </p:txBody>
      </p:sp>
      <p:sp>
        <p:nvSpPr>
          <p:cNvPr id="312" name="CustomShape 4">
            <a:extLst>
              <a:ext uri="{FF2B5EF4-FFF2-40B4-BE49-F238E27FC236}">
                <a16:creationId xmlns:a16="http://schemas.microsoft.com/office/drawing/2014/main" id="{6DE29328-BBDD-F821-184F-6653903CAB22}"/>
              </a:ext>
            </a:extLst>
          </p:cNvPr>
          <p:cNvSpPr/>
          <p:nvPr/>
        </p:nvSpPr>
        <p:spPr>
          <a:xfrm>
            <a:off x="2709000" y="4816440"/>
            <a:ext cx="6326640" cy="765720"/>
          </a:xfrm>
          <a:prstGeom prst="rect">
            <a:avLst/>
          </a:prstGeom>
          <a:noFill/>
          <a:ln>
            <a:noFill/>
          </a:ln>
        </p:spPr>
        <p:style>
          <a:lnRef idx="0">
            <a:scrgbClr r="0" g="0" b="0"/>
          </a:lnRef>
          <a:fillRef idx="0">
            <a:scrgbClr r="0" g="0" b="0"/>
          </a:fillRef>
          <a:effectRef idx="0">
            <a:scrgbClr r="0" g="0" b="0"/>
          </a:effectRef>
          <a:fontRef idx="minor"/>
        </p:style>
        <p:txBody>
          <a:bodyPr lIns="0" tIns="12240" rIns="0" bIns="0">
            <a:spAutoFit/>
          </a:bodyPr>
          <a:lstStyle/>
          <a:p>
            <a:pPr marL="335160" indent="-322920">
              <a:lnSpc>
                <a:spcPct val="101000"/>
              </a:lnSpc>
              <a:spcBef>
                <a:spcPts val="96"/>
              </a:spcBef>
            </a:pPr>
            <a:r>
              <a:rPr lang="it-IT" sz="2450" b="0" strike="noStrike" spc="-1">
                <a:solidFill>
                  <a:srgbClr val="00623A"/>
                </a:solidFill>
                <a:latin typeface="Arial"/>
              </a:rPr>
              <a:t>come</a:t>
            </a:r>
            <a:r>
              <a:rPr lang="it-IT" sz="2450" b="0" strike="noStrike" spc="-12">
                <a:solidFill>
                  <a:srgbClr val="00623A"/>
                </a:solidFill>
                <a:latin typeface="Arial"/>
              </a:rPr>
              <a:t> </a:t>
            </a:r>
            <a:r>
              <a:rPr lang="it-IT" sz="2450" b="0" strike="noStrike" spc="-1">
                <a:solidFill>
                  <a:srgbClr val="00623A"/>
                </a:solidFill>
                <a:latin typeface="Arial"/>
              </a:rPr>
              <a:t>accessibilità</a:t>
            </a:r>
            <a:r>
              <a:rPr lang="it-IT" sz="2450" b="0" strike="noStrike" spc="-12">
                <a:solidFill>
                  <a:srgbClr val="00623A"/>
                </a:solidFill>
                <a:latin typeface="Arial"/>
              </a:rPr>
              <a:t> </a:t>
            </a:r>
            <a:r>
              <a:rPr lang="it-IT" sz="2450" b="0" strike="noStrike" spc="-1">
                <a:solidFill>
                  <a:srgbClr val="00623A"/>
                </a:solidFill>
                <a:latin typeface="Arial"/>
              </a:rPr>
              <a:t>totale</a:t>
            </a:r>
            <a:r>
              <a:rPr lang="it-IT" sz="2450" b="0" strike="noStrike" spc="-12">
                <a:solidFill>
                  <a:srgbClr val="00623A"/>
                </a:solidFill>
                <a:latin typeface="Arial"/>
              </a:rPr>
              <a:t> </a:t>
            </a:r>
            <a:r>
              <a:rPr lang="it-IT" sz="2450" b="0" strike="noStrike" spc="-1">
                <a:solidFill>
                  <a:srgbClr val="00623A"/>
                </a:solidFill>
                <a:latin typeface="Arial"/>
              </a:rPr>
              <a:t>dei</a:t>
            </a:r>
            <a:r>
              <a:rPr lang="it-IT" sz="2450" b="0" strike="noStrike" spc="-12">
                <a:solidFill>
                  <a:srgbClr val="00623A"/>
                </a:solidFill>
                <a:latin typeface="Arial"/>
              </a:rPr>
              <a:t> </a:t>
            </a:r>
            <a:r>
              <a:rPr lang="it-IT" sz="2450" b="0" strike="noStrike" spc="-1">
                <a:solidFill>
                  <a:srgbClr val="00623A"/>
                </a:solidFill>
                <a:latin typeface="Arial"/>
              </a:rPr>
              <a:t>dati</a:t>
            </a:r>
            <a:r>
              <a:rPr lang="it-IT" sz="2450" b="0" strike="noStrike" spc="-12">
                <a:solidFill>
                  <a:srgbClr val="00623A"/>
                </a:solidFill>
                <a:latin typeface="Arial"/>
              </a:rPr>
              <a:t> </a:t>
            </a:r>
            <a:r>
              <a:rPr lang="it-IT" sz="2450" b="0" strike="noStrike" spc="-1">
                <a:solidFill>
                  <a:srgbClr val="00623A"/>
                </a:solidFill>
                <a:latin typeface="Arial"/>
              </a:rPr>
              <a:t>e</a:t>
            </a:r>
            <a:r>
              <a:rPr lang="it-IT" sz="2450" b="0" strike="noStrike" spc="-7">
                <a:solidFill>
                  <a:srgbClr val="00623A"/>
                </a:solidFill>
                <a:latin typeface="Arial"/>
              </a:rPr>
              <a:t> </a:t>
            </a:r>
            <a:r>
              <a:rPr lang="it-IT" sz="2450" b="0" strike="noStrike" spc="-12">
                <a:solidFill>
                  <a:srgbClr val="00623A"/>
                </a:solidFill>
                <a:latin typeface="Arial"/>
              </a:rPr>
              <a:t>documenti </a:t>
            </a:r>
            <a:r>
              <a:rPr lang="it-IT" sz="2450" b="0" strike="noStrike" spc="-1">
                <a:solidFill>
                  <a:srgbClr val="00623A"/>
                </a:solidFill>
                <a:latin typeface="Arial"/>
              </a:rPr>
              <a:t>detenuti</a:t>
            </a:r>
            <a:r>
              <a:rPr lang="it-IT" sz="2450" b="0" strike="noStrike" spc="-32">
                <a:solidFill>
                  <a:srgbClr val="00623A"/>
                </a:solidFill>
                <a:latin typeface="Arial"/>
              </a:rPr>
              <a:t> </a:t>
            </a:r>
            <a:r>
              <a:rPr lang="it-IT" sz="2450" b="0" strike="noStrike" spc="-1">
                <a:solidFill>
                  <a:srgbClr val="00623A"/>
                </a:solidFill>
                <a:latin typeface="Arial"/>
              </a:rPr>
              <a:t>dalle</a:t>
            </a:r>
            <a:r>
              <a:rPr lang="it-IT" sz="2450" b="0" strike="noStrike" spc="-26">
                <a:solidFill>
                  <a:srgbClr val="00623A"/>
                </a:solidFill>
                <a:latin typeface="Arial"/>
              </a:rPr>
              <a:t> </a:t>
            </a:r>
            <a:r>
              <a:rPr lang="it-IT" sz="2450" b="0" strike="noStrike" spc="-1">
                <a:solidFill>
                  <a:srgbClr val="00623A"/>
                </a:solidFill>
                <a:latin typeface="Arial"/>
              </a:rPr>
              <a:t>pubbliche</a:t>
            </a:r>
            <a:r>
              <a:rPr lang="it-IT" sz="2450" b="0" strike="noStrike" spc="-26">
                <a:solidFill>
                  <a:srgbClr val="00623A"/>
                </a:solidFill>
                <a:latin typeface="Arial"/>
              </a:rPr>
              <a:t> </a:t>
            </a:r>
            <a:r>
              <a:rPr lang="it-IT" sz="2450" b="0" strike="noStrike" spc="-12">
                <a:solidFill>
                  <a:srgbClr val="00623A"/>
                </a:solidFill>
                <a:latin typeface="Arial"/>
              </a:rPr>
              <a:t>amministrazioni,</a:t>
            </a:r>
            <a:endParaRPr lang="it-IT" sz="2450" b="0" strike="noStrike" spc="-1">
              <a:latin typeface="Arial"/>
            </a:endParaRPr>
          </a:p>
        </p:txBody>
      </p:sp>
      <p:sp>
        <p:nvSpPr>
          <p:cNvPr id="313" name="CustomShape 5">
            <a:extLst>
              <a:ext uri="{FF2B5EF4-FFF2-40B4-BE49-F238E27FC236}">
                <a16:creationId xmlns:a16="http://schemas.microsoft.com/office/drawing/2014/main" id="{2EAA7396-9992-1847-5D18-A9E92D59BABD}"/>
              </a:ext>
            </a:extLst>
          </p:cNvPr>
          <p:cNvSpPr/>
          <p:nvPr/>
        </p:nvSpPr>
        <p:spPr>
          <a:xfrm>
            <a:off x="10510200" y="5005080"/>
            <a:ext cx="229680" cy="388440"/>
          </a:xfrm>
          <a:prstGeom prst="rect">
            <a:avLst/>
          </a:prstGeom>
          <a:noFill/>
          <a:ln>
            <a:noFill/>
          </a:ln>
        </p:spPr>
        <p:style>
          <a:lnRef idx="0">
            <a:scrgbClr r="0" g="0" b="0"/>
          </a:lnRef>
          <a:fillRef idx="0">
            <a:scrgbClr r="0" g="0" b="0"/>
          </a:fillRef>
          <a:effectRef idx="0">
            <a:scrgbClr r="0" g="0" b="0"/>
          </a:effectRef>
          <a:fontRef idx="minor"/>
        </p:style>
        <p:txBody>
          <a:bodyPr lIns="0" tIns="15120" rIns="0" bIns="0">
            <a:spAutoFit/>
          </a:bodyPr>
          <a:lstStyle/>
          <a:p>
            <a:pPr marL="12600">
              <a:lnSpc>
                <a:spcPct val="100000"/>
              </a:lnSpc>
              <a:spcBef>
                <a:spcPts val="119"/>
              </a:spcBef>
            </a:pPr>
            <a:r>
              <a:rPr lang="it-IT" sz="2450" b="1" strike="noStrike" spc="12">
                <a:solidFill>
                  <a:srgbClr val="00623A"/>
                </a:solidFill>
                <a:latin typeface="Lufga"/>
              </a:rPr>
              <a:t>→</a:t>
            </a:r>
            <a:endParaRPr lang="it-IT" sz="2450" b="0" strike="noStrike" spc="-1">
              <a:latin typeface="Arial"/>
            </a:endParaRPr>
          </a:p>
        </p:txBody>
      </p:sp>
      <p:sp>
        <p:nvSpPr>
          <p:cNvPr id="314" name="CustomShape 6">
            <a:extLst>
              <a:ext uri="{FF2B5EF4-FFF2-40B4-BE49-F238E27FC236}">
                <a16:creationId xmlns:a16="http://schemas.microsoft.com/office/drawing/2014/main" id="{10B2D9E0-5BFC-99FF-4BCC-BA7F98499CCF}"/>
              </a:ext>
            </a:extLst>
          </p:cNvPr>
          <p:cNvSpPr/>
          <p:nvPr/>
        </p:nvSpPr>
        <p:spPr>
          <a:xfrm>
            <a:off x="13825800" y="5005080"/>
            <a:ext cx="1980720" cy="388440"/>
          </a:xfrm>
          <a:prstGeom prst="rect">
            <a:avLst/>
          </a:prstGeom>
          <a:noFill/>
          <a:ln>
            <a:noFill/>
          </a:ln>
        </p:spPr>
        <p:style>
          <a:lnRef idx="0">
            <a:scrgbClr r="0" g="0" b="0"/>
          </a:lnRef>
          <a:fillRef idx="0">
            <a:scrgbClr r="0" g="0" b="0"/>
          </a:fillRef>
          <a:effectRef idx="0">
            <a:scrgbClr r="0" g="0" b="0"/>
          </a:effectRef>
          <a:fontRef idx="minor"/>
        </p:style>
        <p:txBody>
          <a:bodyPr lIns="0" tIns="15120" rIns="0" bIns="0">
            <a:spAutoFit/>
          </a:bodyPr>
          <a:lstStyle/>
          <a:p>
            <a:pPr marL="12600">
              <a:lnSpc>
                <a:spcPct val="100000"/>
              </a:lnSpc>
              <a:spcBef>
                <a:spcPts val="119"/>
              </a:spcBef>
            </a:pPr>
            <a:r>
              <a:rPr lang="it-IT" sz="2450" b="1" strike="noStrike" spc="-12">
                <a:solidFill>
                  <a:srgbClr val="00623A"/>
                </a:solidFill>
                <a:latin typeface="Arial"/>
              </a:rPr>
              <a:t>Informazione</a:t>
            </a:r>
            <a:endParaRPr lang="it-IT" sz="2450" b="0" strike="noStrike" spc="-1">
              <a:latin typeface="Arial"/>
            </a:endParaRPr>
          </a:p>
        </p:txBody>
      </p:sp>
      <p:sp>
        <p:nvSpPr>
          <p:cNvPr id="315" name="CustomShape 7">
            <a:extLst>
              <a:ext uri="{FF2B5EF4-FFF2-40B4-BE49-F238E27FC236}">
                <a16:creationId xmlns:a16="http://schemas.microsoft.com/office/drawing/2014/main" id="{0DFC5AE5-6206-3B45-3B49-0AE95920DE8E}"/>
              </a:ext>
            </a:extLst>
          </p:cNvPr>
          <p:cNvSpPr/>
          <p:nvPr/>
        </p:nvSpPr>
        <p:spPr>
          <a:xfrm>
            <a:off x="3092760" y="6092280"/>
            <a:ext cx="5559840" cy="388440"/>
          </a:xfrm>
          <a:prstGeom prst="rect">
            <a:avLst/>
          </a:prstGeom>
          <a:noFill/>
          <a:ln>
            <a:noFill/>
          </a:ln>
        </p:spPr>
        <p:style>
          <a:lnRef idx="0">
            <a:scrgbClr r="0" g="0" b="0"/>
          </a:lnRef>
          <a:fillRef idx="0">
            <a:scrgbClr r="0" g="0" b="0"/>
          </a:fillRef>
          <a:effectRef idx="0">
            <a:scrgbClr r="0" g="0" b="0"/>
          </a:effectRef>
          <a:fontRef idx="minor"/>
        </p:style>
        <p:txBody>
          <a:bodyPr lIns="0" tIns="15120" rIns="0" bIns="0">
            <a:spAutoFit/>
          </a:bodyPr>
          <a:lstStyle/>
          <a:p>
            <a:pPr marL="12600">
              <a:lnSpc>
                <a:spcPct val="100000"/>
              </a:lnSpc>
              <a:spcBef>
                <a:spcPts val="119"/>
              </a:spcBef>
            </a:pPr>
            <a:r>
              <a:rPr lang="it-IT" sz="2450" b="0" strike="noStrike" spc="-1">
                <a:solidFill>
                  <a:srgbClr val="00623A"/>
                </a:solidFill>
                <a:latin typeface="Arial"/>
              </a:rPr>
              <a:t>allo</a:t>
            </a:r>
            <a:r>
              <a:rPr lang="it-IT" sz="2450" b="0" strike="noStrike" spc="-7">
                <a:solidFill>
                  <a:srgbClr val="00623A"/>
                </a:solidFill>
                <a:latin typeface="Arial"/>
              </a:rPr>
              <a:t> </a:t>
            </a:r>
            <a:r>
              <a:rPr lang="it-IT" sz="2450" b="0" strike="noStrike" spc="-1">
                <a:solidFill>
                  <a:srgbClr val="00623A"/>
                </a:solidFill>
                <a:latin typeface="Arial"/>
              </a:rPr>
              <a:t>scopo</a:t>
            </a:r>
            <a:r>
              <a:rPr lang="it-IT" sz="2450" b="0" strike="noStrike" spc="-7">
                <a:solidFill>
                  <a:srgbClr val="00623A"/>
                </a:solidFill>
                <a:latin typeface="Arial"/>
              </a:rPr>
              <a:t> </a:t>
            </a:r>
            <a:r>
              <a:rPr lang="it-IT" sz="2450" b="0" strike="noStrike" spc="-1">
                <a:solidFill>
                  <a:srgbClr val="00623A"/>
                </a:solidFill>
                <a:latin typeface="Arial"/>
              </a:rPr>
              <a:t>di</a:t>
            </a:r>
            <a:r>
              <a:rPr lang="it-IT" sz="2450" b="0" strike="noStrike" spc="-7">
                <a:solidFill>
                  <a:srgbClr val="00623A"/>
                </a:solidFill>
                <a:latin typeface="Arial"/>
              </a:rPr>
              <a:t> </a:t>
            </a:r>
            <a:r>
              <a:rPr lang="it-IT" sz="2450" b="0" strike="noStrike" spc="-1">
                <a:solidFill>
                  <a:srgbClr val="00623A"/>
                </a:solidFill>
                <a:latin typeface="Arial"/>
              </a:rPr>
              <a:t>tutelare i</a:t>
            </a:r>
            <a:r>
              <a:rPr lang="it-IT" sz="2450" b="0" strike="noStrike" spc="-7">
                <a:solidFill>
                  <a:srgbClr val="00623A"/>
                </a:solidFill>
                <a:latin typeface="Arial"/>
              </a:rPr>
              <a:t> </a:t>
            </a:r>
            <a:r>
              <a:rPr lang="it-IT" sz="2450" b="0" strike="noStrike" spc="-1">
                <a:solidFill>
                  <a:srgbClr val="00623A"/>
                </a:solidFill>
                <a:latin typeface="Arial"/>
              </a:rPr>
              <a:t>diritti</a:t>
            </a:r>
            <a:r>
              <a:rPr lang="it-IT" sz="2450" b="0" strike="noStrike" spc="-7">
                <a:solidFill>
                  <a:srgbClr val="00623A"/>
                </a:solidFill>
                <a:latin typeface="Arial"/>
              </a:rPr>
              <a:t> </a:t>
            </a:r>
            <a:r>
              <a:rPr lang="it-IT" sz="2450" b="0" strike="noStrike" spc="-1">
                <a:solidFill>
                  <a:srgbClr val="00623A"/>
                </a:solidFill>
                <a:latin typeface="Arial"/>
              </a:rPr>
              <a:t>dei </a:t>
            </a:r>
            <a:r>
              <a:rPr lang="it-IT" sz="2450" b="0" strike="noStrike" spc="-12">
                <a:solidFill>
                  <a:srgbClr val="00623A"/>
                </a:solidFill>
                <a:latin typeface="Arial"/>
              </a:rPr>
              <a:t>cittadini,</a:t>
            </a:r>
            <a:endParaRPr lang="it-IT" sz="2450" b="0" strike="noStrike" spc="-1">
              <a:latin typeface="Arial"/>
            </a:endParaRPr>
          </a:p>
        </p:txBody>
      </p:sp>
      <p:sp>
        <p:nvSpPr>
          <p:cNvPr id="316" name="CustomShape 8">
            <a:extLst>
              <a:ext uri="{FF2B5EF4-FFF2-40B4-BE49-F238E27FC236}">
                <a16:creationId xmlns:a16="http://schemas.microsoft.com/office/drawing/2014/main" id="{1112359E-FCA9-23E0-668D-3DC5E9650CBE}"/>
              </a:ext>
            </a:extLst>
          </p:cNvPr>
          <p:cNvSpPr/>
          <p:nvPr/>
        </p:nvSpPr>
        <p:spPr>
          <a:xfrm>
            <a:off x="10509840" y="6092280"/>
            <a:ext cx="229680" cy="388440"/>
          </a:xfrm>
          <a:prstGeom prst="rect">
            <a:avLst/>
          </a:prstGeom>
          <a:noFill/>
          <a:ln>
            <a:noFill/>
          </a:ln>
        </p:spPr>
        <p:style>
          <a:lnRef idx="0">
            <a:scrgbClr r="0" g="0" b="0"/>
          </a:lnRef>
          <a:fillRef idx="0">
            <a:scrgbClr r="0" g="0" b="0"/>
          </a:fillRef>
          <a:effectRef idx="0">
            <a:scrgbClr r="0" g="0" b="0"/>
          </a:effectRef>
          <a:fontRef idx="minor"/>
        </p:style>
        <p:txBody>
          <a:bodyPr lIns="0" tIns="15120" rIns="0" bIns="0">
            <a:spAutoFit/>
          </a:bodyPr>
          <a:lstStyle/>
          <a:p>
            <a:pPr marL="12600">
              <a:lnSpc>
                <a:spcPct val="100000"/>
              </a:lnSpc>
              <a:spcBef>
                <a:spcPts val="119"/>
              </a:spcBef>
            </a:pPr>
            <a:r>
              <a:rPr lang="it-IT" sz="2450" b="1" strike="noStrike" spc="12">
                <a:solidFill>
                  <a:srgbClr val="00623A"/>
                </a:solidFill>
                <a:latin typeface="Lufga"/>
              </a:rPr>
              <a:t>→</a:t>
            </a:r>
            <a:endParaRPr lang="it-IT" sz="2450" b="0" strike="noStrike" spc="-1">
              <a:latin typeface="Arial"/>
            </a:endParaRPr>
          </a:p>
        </p:txBody>
      </p:sp>
      <p:sp>
        <p:nvSpPr>
          <p:cNvPr id="317" name="CustomShape 9">
            <a:extLst>
              <a:ext uri="{FF2B5EF4-FFF2-40B4-BE49-F238E27FC236}">
                <a16:creationId xmlns:a16="http://schemas.microsoft.com/office/drawing/2014/main" id="{B6212257-9F73-4749-AE60-F2502EA27711}"/>
              </a:ext>
            </a:extLst>
          </p:cNvPr>
          <p:cNvSpPr/>
          <p:nvPr/>
        </p:nvSpPr>
        <p:spPr>
          <a:xfrm>
            <a:off x="13380120" y="6092280"/>
            <a:ext cx="2871720" cy="388440"/>
          </a:xfrm>
          <a:prstGeom prst="rect">
            <a:avLst/>
          </a:prstGeom>
          <a:noFill/>
          <a:ln>
            <a:noFill/>
          </a:ln>
        </p:spPr>
        <p:style>
          <a:lnRef idx="0">
            <a:scrgbClr r="0" g="0" b="0"/>
          </a:lnRef>
          <a:fillRef idx="0">
            <a:scrgbClr r="0" g="0" b="0"/>
          </a:fillRef>
          <a:effectRef idx="0">
            <a:scrgbClr r="0" g="0" b="0"/>
          </a:effectRef>
          <a:fontRef idx="minor"/>
        </p:style>
        <p:txBody>
          <a:bodyPr lIns="0" tIns="15120" rIns="0" bIns="0">
            <a:spAutoFit/>
          </a:bodyPr>
          <a:lstStyle/>
          <a:p>
            <a:pPr marL="12600">
              <a:lnSpc>
                <a:spcPct val="100000"/>
              </a:lnSpc>
              <a:spcBef>
                <a:spcPts val="119"/>
              </a:spcBef>
            </a:pPr>
            <a:r>
              <a:rPr lang="it-IT" sz="2450" b="1" strike="noStrike" spc="-1">
                <a:solidFill>
                  <a:srgbClr val="00623A"/>
                </a:solidFill>
                <a:latin typeface="Arial"/>
              </a:rPr>
              <a:t>Interesse</a:t>
            </a:r>
            <a:r>
              <a:rPr lang="it-IT" sz="2450" b="1" strike="noStrike" spc="4">
                <a:solidFill>
                  <a:srgbClr val="00623A"/>
                </a:solidFill>
                <a:latin typeface="Arial"/>
              </a:rPr>
              <a:t> </a:t>
            </a:r>
            <a:r>
              <a:rPr lang="it-IT" sz="2450" b="1" strike="noStrike" spc="-12">
                <a:solidFill>
                  <a:srgbClr val="00623A"/>
                </a:solidFill>
                <a:latin typeface="Arial"/>
              </a:rPr>
              <a:t>collettivo</a:t>
            </a:r>
            <a:endParaRPr lang="it-IT" sz="2450" b="0" strike="noStrike" spc="-1">
              <a:latin typeface="Arial"/>
            </a:endParaRPr>
          </a:p>
        </p:txBody>
      </p:sp>
      <p:sp>
        <p:nvSpPr>
          <p:cNvPr id="318" name="CustomShape 10">
            <a:extLst>
              <a:ext uri="{FF2B5EF4-FFF2-40B4-BE49-F238E27FC236}">
                <a16:creationId xmlns:a16="http://schemas.microsoft.com/office/drawing/2014/main" id="{6D205951-7765-49E5-7D24-840FDEBDD52E}"/>
              </a:ext>
            </a:extLst>
          </p:cNvPr>
          <p:cNvSpPr/>
          <p:nvPr/>
        </p:nvSpPr>
        <p:spPr>
          <a:xfrm>
            <a:off x="2247480" y="6990840"/>
            <a:ext cx="7231680" cy="2039400"/>
          </a:xfrm>
          <a:prstGeom prst="rect">
            <a:avLst/>
          </a:prstGeom>
          <a:noFill/>
          <a:ln>
            <a:noFill/>
          </a:ln>
        </p:spPr>
        <p:style>
          <a:lnRef idx="0">
            <a:scrgbClr r="0" g="0" b="0"/>
          </a:lnRef>
          <a:fillRef idx="0">
            <a:scrgbClr r="0" g="0" b="0"/>
          </a:fillRef>
          <a:effectRef idx="0">
            <a:scrgbClr r="0" g="0" b="0"/>
          </a:effectRef>
          <a:fontRef idx="minor"/>
        </p:style>
        <p:txBody>
          <a:bodyPr lIns="0" tIns="12240" rIns="0" bIns="0">
            <a:spAutoFit/>
          </a:bodyPr>
          <a:lstStyle/>
          <a:p>
            <a:pPr marL="420840" algn="ctr">
              <a:lnSpc>
                <a:spcPct val="101000"/>
              </a:lnSpc>
              <a:spcBef>
                <a:spcPts val="96"/>
              </a:spcBef>
            </a:pPr>
            <a:r>
              <a:rPr lang="it-IT" sz="2450" b="0" strike="noStrike" spc="-1">
                <a:solidFill>
                  <a:srgbClr val="00623A"/>
                </a:solidFill>
                <a:latin typeface="Arial"/>
              </a:rPr>
              <a:t>promuovere</a:t>
            </a:r>
            <a:r>
              <a:rPr lang="it-IT" sz="2450" b="0" strike="noStrike" spc="-32">
                <a:solidFill>
                  <a:srgbClr val="00623A"/>
                </a:solidFill>
                <a:latin typeface="Arial"/>
              </a:rPr>
              <a:t> </a:t>
            </a:r>
            <a:r>
              <a:rPr lang="it-IT" sz="2450" b="0" strike="noStrike" spc="-1">
                <a:solidFill>
                  <a:srgbClr val="00623A"/>
                </a:solidFill>
                <a:latin typeface="Arial"/>
              </a:rPr>
              <a:t>la</a:t>
            </a:r>
            <a:r>
              <a:rPr lang="it-IT" sz="2450" b="0" strike="noStrike" spc="-32">
                <a:solidFill>
                  <a:srgbClr val="00623A"/>
                </a:solidFill>
                <a:latin typeface="Arial"/>
              </a:rPr>
              <a:t> </a:t>
            </a:r>
            <a:r>
              <a:rPr lang="it-IT" sz="2450" b="0" strike="noStrike" spc="-1">
                <a:solidFill>
                  <a:srgbClr val="00623A"/>
                </a:solidFill>
                <a:latin typeface="Arial"/>
              </a:rPr>
              <a:t>partecipazione</a:t>
            </a:r>
            <a:r>
              <a:rPr lang="it-IT" sz="2450" b="0" strike="noStrike" spc="-32">
                <a:solidFill>
                  <a:srgbClr val="00623A"/>
                </a:solidFill>
                <a:latin typeface="Arial"/>
              </a:rPr>
              <a:t> </a:t>
            </a:r>
            <a:r>
              <a:rPr lang="it-IT" sz="2450" b="0" strike="noStrike" spc="-1">
                <a:solidFill>
                  <a:srgbClr val="00623A"/>
                </a:solidFill>
                <a:latin typeface="Arial"/>
              </a:rPr>
              <a:t>degli</a:t>
            </a:r>
            <a:r>
              <a:rPr lang="it-IT" sz="2450" b="0" strike="noStrike" spc="-26">
                <a:solidFill>
                  <a:srgbClr val="00623A"/>
                </a:solidFill>
                <a:latin typeface="Arial"/>
              </a:rPr>
              <a:t> </a:t>
            </a:r>
            <a:r>
              <a:rPr lang="it-IT" sz="2450" b="0" strike="noStrike" spc="-12">
                <a:solidFill>
                  <a:srgbClr val="00623A"/>
                </a:solidFill>
                <a:latin typeface="Arial"/>
              </a:rPr>
              <a:t>interessati </a:t>
            </a:r>
            <a:r>
              <a:rPr lang="it-IT" sz="2450" b="0" strike="noStrike" spc="-1">
                <a:solidFill>
                  <a:srgbClr val="00623A"/>
                </a:solidFill>
                <a:latin typeface="Arial"/>
              </a:rPr>
              <a:t>all’attività’</a:t>
            </a:r>
            <a:r>
              <a:rPr lang="it-IT" sz="2450" b="0" strike="noStrike" spc="-145">
                <a:solidFill>
                  <a:srgbClr val="00623A"/>
                </a:solidFill>
                <a:latin typeface="Arial"/>
              </a:rPr>
              <a:t> </a:t>
            </a:r>
            <a:r>
              <a:rPr lang="it-IT" sz="2450" b="0" strike="noStrike" spc="-12">
                <a:solidFill>
                  <a:srgbClr val="00623A"/>
                </a:solidFill>
                <a:latin typeface="Arial"/>
              </a:rPr>
              <a:t>amministrativa</a:t>
            </a:r>
            <a:endParaRPr lang="it-IT" sz="2450" b="0" strike="noStrike" spc="-1">
              <a:latin typeface="Arial"/>
            </a:endParaRPr>
          </a:p>
          <a:p>
            <a:pPr marL="12240" algn="ctr">
              <a:lnSpc>
                <a:spcPct val="101000"/>
              </a:lnSpc>
              <a:spcBef>
                <a:spcPts val="1134"/>
              </a:spcBef>
            </a:pPr>
            <a:r>
              <a:rPr lang="it-IT" sz="2450" b="0" strike="noStrike" spc="-1">
                <a:solidFill>
                  <a:srgbClr val="00623A"/>
                </a:solidFill>
                <a:latin typeface="Arial"/>
              </a:rPr>
              <a:t>favorire</a:t>
            </a:r>
            <a:r>
              <a:rPr lang="it-IT" sz="2450" b="0" strike="noStrike" spc="-7">
                <a:solidFill>
                  <a:srgbClr val="00623A"/>
                </a:solidFill>
                <a:latin typeface="Arial"/>
              </a:rPr>
              <a:t> </a:t>
            </a:r>
            <a:r>
              <a:rPr lang="it-IT" sz="2450" b="0" strike="noStrike" spc="-1">
                <a:solidFill>
                  <a:srgbClr val="00623A"/>
                </a:solidFill>
                <a:latin typeface="Arial"/>
              </a:rPr>
              <a:t>forme</a:t>
            </a:r>
            <a:r>
              <a:rPr lang="it-IT" sz="2450" b="0" strike="noStrike" spc="-7">
                <a:solidFill>
                  <a:srgbClr val="00623A"/>
                </a:solidFill>
                <a:latin typeface="Arial"/>
              </a:rPr>
              <a:t> </a:t>
            </a:r>
            <a:r>
              <a:rPr lang="it-IT" sz="2450" b="0" strike="noStrike" spc="-1">
                <a:solidFill>
                  <a:srgbClr val="00623A"/>
                </a:solidFill>
                <a:latin typeface="Arial"/>
              </a:rPr>
              <a:t>diffuse</a:t>
            </a:r>
            <a:r>
              <a:rPr lang="it-IT" sz="2450" b="0" strike="noStrike" spc="-7">
                <a:solidFill>
                  <a:srgbClr val="00623A"/>
                </a:solidFill>
                <a:latin typeface="Arial"/>
              </a:rPr>
              <a:t> </a:t>
            </a:r>
            <a:r>
              <a:rPr lang="it-IT" sz="2450" b="0" strike="noStrike" spc="-1">
                <a:solidFill>
                  <a:srgbClr val="00623A"/>
                </a:solidFill>
                <a:latin typeface="Arial"/>
              </a:rPr>
              <a:t>di</a:t>
            </a:r>
            <a:r>
              <a:rPr lang="it-IT" sz="2450" b="0" strike="noStrike" spc="-7">
                <a:solidFill>
                  <a:srgbClr val="00623A"/>
                </a:solidFill>
                <a:latin typeface="Arial"/>
              </a:rPr>
              <a:t> </a:t>
            </a:r>
            <a:r>
              <a:rPr lang="it-IT" sz="2450" b="0" strike="noStrike" spc="-1">
                <a:solidFill>
                  <a:srgbClr val="00623A"/>
                </a:solidFill>
                <a:latin typeface="Arial"/>
              </a:rPr>
              <a:t>controllo</a:t>
            </a:r>
            <a:r>
              <a:rPr lang="it-IT" sz="2450" b="0" strike="noStrike" spc="-7">
                <a:solidFill>
                  <a:srgbClr val="00623A"/>
                </a:solidFill>
                <a:latin typeface="Arial"/>
              </a:rPr>
              <a:t> </a:t>
            </a:r>
            <a:r>
              <a:rPr lang="it-IT" sz="2450" b="0" strike="noStrike" spc="-1">
                <a:solidFill>
                  <a:srgbClr val="00623A"/>
                </a:solidFill>
                <a:latin typeface="Arial"/>
              </a:rPr>
              <a:t>sul</a:t>
            </a:r>
            <a:r>
              <a:rPr lang="it-IT" sz="2450" b="0" strike="noStrike" spc="-7">
                <a:solidFill>
                  <a:srgbClr val="00623A"/>
                </a:solidFill>
                <a:latin typeface="Arial"/>
              </a:rPr>
              <a:t> </a:t>
            </a:r>
            <a:r>
              <a:rPr lang="it-IT" sz="2450" b="0" strike="noStrike" spc="-12">
                <a:solidFill>
                  <a:srgbClr val="00623A"/>
                </a:solidFill>
                <a:latin typeface="Arial"/>
              </a:rPr>
              <a:t>perseguimento </a:t>
            </a:r>
            <a:r>
              <a:rPr lang="it-IT" sz="2450" b="0" strike="noStrike" spc="-1">
                <a:solidFill>
                  <a:srgbClr val="00623A"/>
                </a:solidFill>
                <a:latin typeface="Arial"/>
              </a:rPr>
              <a:t>delle</a:t>
            </a:r>
            <a:r>
              <a:rPr lang="it-IT" sz="2450" b="0" strike="noStrike" spc="-15">
                <a:solidFill>
                  <a:srgbClr val="00623A"/>
                </a:solidFill>
                <a:latin typeface="Arial"/>
              </a:rPr>
              <a:t> </a:t>
            </a:r>
            <a:r>
              <a:rPr lang="it-IT" sz="2450" b="0" strike="noStrike" spc="-1">
                <a:solidFill>
                  <a:srgbClr val="00623A"/>
                </a:solidFill>
                <a:latin typeface="Arial"/>
              </a:rPr>
              <a:t>funzioni</a:t>
            </a:r>
            <a:r>
              <a:rPr lang="it-IT" sz="2450" b="0" strike="noStrike" spc="-12">
                <a:solidFill>
                  <a:srgbClr val="00623A"/>
                </a:solidFill>
                <a:latin typeface="Arial"/>
              </a:rPr>
              <a:t> </a:t>
            </a:r>
            <a:r>
              <a:rPr lang="it-IT" sz="2450" b="0" strike="noStrike" spc="-1">
                <a:solidFill>
                  <a:srgbClr val="00623A"/>
                </a:solidFill>
                <a:latin typeface="Arial"/>
              </a:rPr>
              <a:t>istituzionali</a:t>
            </a:r>
            <a:r>
              <a:rPr lang="it-IT" sz="2450" b="0" strike="noStrike" spc="-12">
                <a:solidFill>
                  <a:srgbClr val="00623A"/>
                </a:solidFill>
                <a:latin typeface="Arial"/>
              </a:rPr>
              <a:t> </a:t>
            </a:r>
            <a:r>
              <a:rPr lang="it-IT" sz="2450" b="0" strike="noStrike" spc="-1">
                <a:solidFill>
                  <a:srgbClr val="00623A"/>
                </a:solidFill>
                <a:latin typeface="Arial"/>
              </a:rPr>
              <a:t>e</a:t>
            </a:r>
            <a:r>
              <a:rPr lang="it-IT" sz="2450" b="0" strike="noStrike" spc="-15">
                <a:solidFill>
                  <a:srgbClr val="00623A"/>
                </a:solidFill>
                <a:latin typeface="Arial"/>
              </a:rPr>
              <a:t> </a:t>
            </a:r>
            <a:r>
              <a:rPr lang="it-IT" sz="2450" b="0" strike="noStrike" spc="-1">
                <a:solidFill>
                  <a:srgbClr val="00623A"/>
                </a:solidFill>
                <a:latin typeface="Arial"/>
              </a:rPr>
              <a:t>sull’utilizzo</a:t>
            </a:r>
            <a:r>
              <a:rPr lang="it-IT" sz="2450" b="0" strike="noStrike" spc="-12">
                <a:solidFill>
                  <a:srgbClr val="00623A"/>
                </a:solidFill>
                <a:latin typeface="Arial"/>
              </a:rPr>
              <a:t> </a:t>
            </a:r>
            <a:r>
              <a:rPr lang="it-IT" sz="2450" b="0" strike="noStrike" spc="-1">
                <a:solidFill>
                  <a:srgbClr val="00623A"/>
                </a:solidFill>
                <a:latin typeface="Arial"/>
              </a:rPr>
              <a:t>delle</a:t>
            </a:r>
            <a:r>
              <a:rPr lang="it-IT" sz="2450" b="0" strike="noStrike" spc="-12">
                <a:solidFill>
                  <a:srgbClr val="00623A"/>
                </a:solidFill>
                <a:latin typeface="Arial"/>
              </a:rPr>
              <a:t> risorse pubbliche</a:t>
            </a:r>
            <a:endParaRPr lang="it-IT" sz="2450" b="0" strike="noStrike" spc="-1">
              <a:latin typeface="Arial"/>
            </a:endParaRPr>
          </a:p>
        </p:txBody>
      </p:sp>
      <p:sp>
        <p:nvSpPr>
          <p:cNvPr id="319" name="CustomShape 11">
            <a:extLst>
              <a:ext uri="{FF2B5EF4-FFF2-40B4-BE49-F238E27FC236}">
                <a16:creationId xmlns:a16="http://schemas.microsoft.com/office/drawing/2014/main" id="{5E816727-995C-19FA-17C6-5133A8078703}"/>
              </a:ext>
            </a:extLst>
          </p:cNvPr>
          <p:cNvSpPr/>
          <p:nvPr/>
        </p:nvSpPr>
        <p:spPr>
          <a:xfrm>
            <a:off x="10509480" y="7179480"/>
            <a:ext cx="229680" cy="388440"/>
          </a:xfrm>
          <a:prstGeom prst="rect">
            <a:avLst/>
          </a:prstGeom>
          <a:noFill/>
          <a:ln>
            <a:noFill/>
          </a:ln>
        </p:spPr>
        <p:style>
          <a:lnRef idx="0">
            <a:scrgbClr r="0" g="0" b="0"/>
          </a:lnRef>
          <a:fillRef idx="0">
            <a:scrgbClr r="0" g="0" b="0"/>
          </a:fillRef>
          <a:effectRef idx="0">
            <a:scrgbClr r="0" g="0" b="0"/>
          </a:effectRef>
          <a:fontRef idx="minor"/>
        </p:style>
        <p:txBody>
          <a:bodyPr lIns="0" tIns="15120" rIns="0" bIns="0">
            <a:spAutoFit/>
          </a:bodyPr>
          <a:lstStyle/>
          <a:p>
            <a:pPr marL="12600">
              <a:lnSpc>
                <a:spcPct val="100000"/>
              </a:lnSpc>
              <a:spcBef>
                <a:spcPts val="119"/>
              </a:spcBef>
            </a:pPr>
            <a:r>
              <a:rPr lang="it-IT" sz="2450" b="1" strike="noStrike" spc="12">
                <a:solidFill>
                  <a:srgbClr val="00623A"/>
                </a:solidFill>
                <a:latin typeface="Lufga"/>
              </a:rPr>
              <a:t>→</a:t>
            </a:r>
            <a:endParaRPr lang="it-IT" sz="2450" b="0" strike="noStrike" spc="-1">
              <a:latin typeface="Arial"/>
            </a:endParaRPr>
          </a:p>
        </p:txBody>
      </p:sp>
      <p:sp>
        <p:nvSpPr>
          <p:cNvPr id="320" name="CustomShape 12">
            <a:extLst>
              <a:ext uri="{FF2B5EF4-FFF2-40B4-BE49-F238E27FC236}">
                <a16:creationId xmlns:a16="http://schemas.microsoft.com/office/drawing/2014/main" id="{928D29A0-B414-C68F-B717-9025709B3AEE}"/>
              </a:ext>
            </a:extLst>
          </p:cNvPr>
          <p:cNvSpPr/>
          <p:nvPr/>
        </p:nvSpPr>
        <p:spPr>
          <a:xfrm>
            <a:off x="13737960" y="7179480"/>
            <a:ext cx="2242440" cy="388440"/>
          </a:xfrm>
          <a:prstGeom prst="rect">
            <a:avLst/>
          </a:prstGeom>
          <a:noFill/>
          <a:ln>
            <a:noFill/>
          </a:ln>
        </p:spPr>
        <p:style>
          <a:lnRef idx="0">
            <a:scrgbClr r="0" g="0" b="0"/>
          </a:lnRef>
          <a:fillRef idx="0">
            <a:scrgbClr r="0" g="0" b="0"/>
          </a:fillRef>
          <a:effectRef idx="0">
            <a:scrgbClr r="0" g="0" b="0"/>
          </a:effectRef>
          <a:fontRef idx="minor"/>
        </p:style>
        <p:txBody>
          <a:bodyPr lIns="0" tIns="15120" rIns="0" bIns="0">
            <a:spAutoFit/>
          </a:bodyPr>
          <a:lstStyle/>
          <a:p>
            <a:pPr marL="12600">
              <a:lnSpc>
                <a:spcPct val="100000"/>
              </a:lnSpc>
              <a:spcBef>
                <a:spcPts val="119"/>
              </a:spcBef>
            </a:pPr>
            <a:r>
              <a:rPr lang="it-IT" sz="2450" b="1" strike="noStrike" spc="-12">
                <a:solidFill>
                  <a:srgbClr val="00623A"/>
                </a:solidFill>
                <a:latin typeface="Arial"/>
              </a:rPr>
              <a:t>Partecipazione</a:t>
            </a:r>
            <a:endParaRPr lang="it-IT" sz="2450" b="0" strike="noStrike" spc="-1">
              <a:latin typeface="Arial"/>
            </a:endParaRPr>
          </a:p>
        </p:txBody>
      </p:sp>
      <p:sp>
        <p:nvSpPr>
          <p:cNvPr id="321" name="CustomShape 13">
            <a:extLst>
              <a:ext uri="{FF2B5EF4-FFF2-40B4-BE49-F238E27FC236}">
                <a16:creationId xmlns:a16="http://schemas.microsoft.com/office/drawing/2014/main" id="{5B451753-52B4-28A7-1A07-F1019437C762}"/>
              </a:ext>
            </a:extLst>
          </p:cNvPr>
          <p:cNvSpPr/>
          <p:nvPr/>
        </p:nvSpPr>
        <p:spPr>
          <a:xfrm>
            <a:off x="10509480" y="8266680"/>
            <a:ext cx="229680" cy="388440"/>
          </a:xfrm>
          <a:prstGeom prst="rect">
            <a:avLst/>
          </a:prstGeom>
          <a:noFill/>
          <a:ln>
            <a:noFill/>
          </a:ln>
        </p:spPr>
        <p:style>
          <a:lnRef idx="0">
            <a:scrgbClr r="0" g="0" b="0"/>
          </a:lnRef>
          <a:fillRef idx="0">
            <a:scrgbClr r="0" g="0" b="0"/>
          </a:fillRef>
          <a:effectRef idx="0">
            <a:scrgbClr r="0" g="0" b="0"/>
          </a:effectRef>
          <a:fontRef idx="minor"/>
        </p:style>
        <p:txBody>
          <a:bodyPr lIns="0" tIns="15120" rIns="0" bIns="0">
            <a:spAutoFit/>
          </a:bodyPr>
          <a:lstStyle/>
          <a:p>
            <a:pPr marL="12600">
              <a:lnSpc>
                <a:spcPct val="100000"/>
              </a:lnSpc>
              <a:spcBef>
                <a:spcPts val="119"/>
              </a:spcBef>
            </a:pPr>
            <a:r>
              <a:rPr lang="it-IT" sz="2450" b="1" strike="noStrike" spc="12">
                <a:solidFill>
                  <a:srgbClr val="00623A"/>
                </a:solidFill>
                <a:latin typeface="Lufga"/>
              </a:rPr>
              <a:t>→</a:t>
            </a:r>
            <a:endParaRPr lang="it-IT" sz="2450" b="0" strike="noStrike" spc="-1">
              <a:latin typeface="Arial"/>
            </a:endParaRPr>
          </a:p>
        </p:txBody>
      </p:sp>
      <p:sp>
        <p:nvSpPr>
          <p:cNvPr id="322" name="CustomShape 14">
            <a:extLst>
              <a:ext uri="{FF2B5EF4-FFF2-40B4-BE49-F238E27FC236}">
                <a16:creationId xmlns:a16="http://schemas.microsoft.com/office/drawing/2014/main" id="{F681574C-DDAB-B2D6-376D-58B416362B98}"/>
              </a:ext>
            </a:extLst>
          </p:cNvPr>
          <p:cNvSpPr/>
          <p:nvPr/>
        </p:nvSpPr>
        <p:spPr>
          <a:xfrm>
            <a:off x="12411000" y="8078040"/>
            <a:ext cx="4811040" cy="765720"/>
          </a:xfrm>
          <a:prstGeom prst="rect">
            <a:avLst/>
          </a:prstGeom>
          <a:noFill/>
          <a:ln>
            <a:noFill/>
          </a:ln>
        </p:spPr>
        <p:style>
          <a:lnRef idx="0">
            <a:scrgbClr r="0" g="0" b="0"/>
          </a:lnRef>
          <a:fillRef idx="0">
            <a:scrgbClr r="0" g="0" b="0"/>
          </a:fillRef>
          <a:effectRef idx="0">
            <a:scrgbClr r="0" g="0" b="0"/>
          </a:effectRef>
          <a:fontRef idx="minor"/>
        </p:style>
        <p:txBody>
          <a:bodyPr lIns="0" tIns="12240" rIns="0" bIns="0">
            <a:spAutoFit/>
          </a:bodyPr>
          <a:lstStyle/>
          <a:p>
            <a:pPr marL="12600" indent="758880">
              <a:lnSpc>
                <a:spcPct val="101000"/>
              </a:lnSpc>
              <a:spcBef>
                <a:spcPts val="96"/>
              </a:spcBef>
            </a:pPr>
            <a:r>
              <a:rPr lang="it-IT" sz="2450" b="1" strike="noStrike" spc="-1">
                <a:solidFill>
                  <a:srgbClr val="00623A"/>
                </a:solidFill>
                <a:latin typeface="Arial"/>
              </a:rPr>
              <a:t>Efficacia</a:t>
            </a:r>
            <a:r>
              <a:rPr lang="it-IT" sz="2450" b="1" strike="noStrike" spc="4">
                <a:solidFill>
                  <a:srgbClr val="00623A"/>
                </a:solidFill>
                <a:latin typeface="Arial"/>
              </a:rPr>
              <a:t> </a:t>
            </a:r>
            <a:r>
              <a:rPr lang="it-IT" sz="2450" b="1" strike="noStrike" spc="-1">
                <a:solidFill>
                  <a:srgbClr val="00623A"/>
                </a:solidFill>
                <a:latin typeface="Arial"/>
              </a:rPr>
              <a:t>ed </a:t>
            </a:r>
            <a:r>
              <a:rPr lang="it-IT" sz="2450" b="1" strike="noStrike" spc="-12">
                <a:solidFill>
                  <a:srgbClr val="00623A"/>
                </a:solidFill>
                <a:latin typeface="Arial"/>
              </a:rPr>
              <a:t>efficienza</a:t>
            </a:r>
            <a:r>
              <a:rPr lang="it-IT" sz="2450" b="1" strike="noStrike" spc="608">
                <a:solidFill>
                  <a:srgbClr val="00623A"/>
                </a:solidFill>
                <a:latin typeface="Arial"/>
              </a:rPr>
              <a:t> </a:t>
            </a:r>
            <a:r>
              <a:rPr lang="it-IT" sz="2450" b="1" strike="noStrike" spc="-1">
                <a:solidFill>
                  <a:srgbClr val="00623A"/>
                </a:solidFill>
                <a:latin typeface="Arial"/>
              </a:rPr>
              <a:t>della</a:t>
            </a:r>
            <a:r>
              <a:rPr lang="it-IT" sz="2450" b="1" strike="noStrike" spc="4">
                <a:solidFill>
                  <a:srgbClr val="00623A"/>
                </a:solidFill>
                <a:latin typeface="Arial"/>
              </a:rPr>
              <a:t> </a:t>
            </a:r>
            <a:r>
              <a:rPr lang="it-IT" sz="2450" b="1" strike="noStrike" spc="-1">
                <a:solidFill>
                  <a:srgbClr val="00623A"/>
                </a:solidFill>
                <a:latin typeface="Arial"/>
              </a:rPr>
              <a:t>performance</a:t>
            </a:r>
            <a:r>
              <a:rPr lang="it-IT" sz="2450" b="1" strike="noStrike" spc="4">
                <a:solidFill>
                  <a:srgbClr val="00623A"/>
                </a:solidFill>
                <a:latin typeface="Arial"/>
              </a:rPr>
              <a:t> </a:t>
            </a:r>
            <a:r>
              <a:rPr lang="it-IT" sz="2450" b="1" strike="noStrike" spc="-12">
                <a:solidFill>
                  <a:srgbClr val="00623A"/>
                </a:solidFill>
                <a:latin typeface="Arial"/>
              </a:rPr>
              <a:t>organizzativa</a:t>
            </a:r>
            <a:endParaRPr lang="it-IT" sz="2450" b="0" strike="noStrike" spc="-1">
              <a:latin typeface="Arial"/>
            </a:endParaRPr>
          </a:p>
        </p:txBody>
      </p:sp>
    </p:spTree>
    <p:extLst>
      <p:ext uri="{BB962C8B-B14F-4D97-AF65-F5344CB8AC3E}">
        <p14:creationId xmlns:p14="http://schemas.microsoft.com/office/powerpoint/2010/main" val="20654547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BB53EF-B72A-9439-B2DA-7A0F2D0D1686}"/>
              </a:ext>
            </a:extLst>
          </p:cNvPr>
          <p:cNvSpPr>
            <a:spLocks noGrp="1"/>
          </p:cNvSpPr>
          <p:nvPr>
            <p:ph type="title"/>
          </p:nvPr>
        </p:nvSpPr>
        <p:spPr/>
        <p:txBody>
          <a:bodyPr>
            <a:normAutofit/>
          </a:bodyPr>
          <a:lstStyle/>
          <a:p>
            <a:pPr algn="ctr"/>
            <a:r>
              <a:rPr lang="it-IT" sz="7915" b="1" dirty="0"/>
              <a:t>La partecipazione per la contrattazione</a:t>
            </a:r>
          </a:p>
        </p:txBody>
      </p:sp>
      <p:sp>
        <p:nvSpPr>
          <p:cNvPr id="3" name="Segnaposto contenuto 2">
            <a:extLst>
              <a:ext uri="{FF2B5EF4-FFF2-40B4-BE49-F238E27FC236}">
                <a16:creationId xmlns:a16="http://schemas.microsoft.com/office/drawing/2014/main" id="{E6D1D7BF-F29F-E532-214E-55AC0929F021}"/>
              </a:ext>
            </a:extLst>
          </p:cNvPr>
          <p:cNvSpPr>
            <a:spLocks noGrp="1"/>
          </p:cNvSpPr>
          <p:nvPr>
            <p:ph idx="1"/>
          </p:nvPr>
        </p:nvSpPr>
        <p:spPr/>
        <p:txBody>
          <a:bodyPr/>
          <a:lstStyle/>
          <a:p>
            <a:endParaRPr lang="it-IT"/>
          </a:p>
        </p:txBody>
      </p:sp>
    </p:spTree>
    <p:extLst>
      <p:ext uri="{BB962C8B-B14F-4D97-AF65-F5344CB8AC3E}">
        <p14:creationId xmlns:p14="http://schemas.microsoft.com/office/powerpoint/2010/main" val="40076359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E66875-31B4-F2CA-6A8C-BF8B46A05341}"/>
              </a:ext>
            </a:extLst>
          </p:cNvPr>
          <p:cNvSpPr>
            <a:spLocks noGrp="1"/>
          </p:cNvSpPr>
          <p:nvPr>
            <p:ph type="title"/>
          </p:nvPr>
        </p:nvSpPr>
        <p:spPr>
          <a:xfrm>
            <a:off x="1083736" y="824107"/>
            <a:ext cx="17763857" cy="1231454"/>
          </a:xfrm>
        </p:spPr>
        <p:txBody>
          <a:bodyPr>
            <a:normAutofit/>
          </a:bodyPr>
          <a:lstStyle/>
          <a:p>
            <a:r>
              <a:rPr lang="it-IT" sz="6596" dirty="0"/>
              <a:t>Art. 6 Organismo paritetico per l’innovazione </a:t>
            </a:r>
            <a:endParaRPr lang="it-IT" dirty="0"/>
          </a:p>
        </p:txBody>
      </p:sp>
      <p:sp>
        <p:nvSpPr>
          <p:cNvPr id="3" name="Segnaposto contenuto 2">
            <a:extLst>
              <a:ext uri="{FF2B5EF4-FFF2-40B4-BE49-F238E27FC236}">
                <a16:creationId xmlns:a16="http://schemas.microsoft.com/office/drawing/2014/main" id="{0ACDF6EC-2A48-208A-C547-6550F6117ACC}"/>
              </a:ext>
            </a:extLst>
          </p:cNvPr>
          <p:cNvSpPr>
            <a:spLocks noGrp="1"/>
          </p:cNvSpPr>
          <p:nvPr>
            <p:ph idx="1"/>
          </p:nvPr>
        </p:nvSpPr>
        <p:spPr>
          <a:xfrm>
            <a:off x="1115779" y="2055560"/>
            <a:ext cx="17732444" cy="7472296"/>
          </a:xfrm>
        </p:spPr>
        <p:txBody>
          <a:bodyPr>
            <a:normAutofit/>
          </a:bodyPr>
          <a:lstStyle/>
          <a:p>
            <a:r>
              <a:rPr lang="it-IT" sz="2800" dirty="0"/>
              <a:t>1. L’organismo paritetico per l’innovazione realizza, negli enti, …  una modalità relazionale finalizzata al coinvolgimento partecipativo delle organizzazioni sindacali di cui all’art. 7, comma 2, lett. b), </a:t>
            </a:r>
            <a:r>
              <a:rPr lang="it-IT" sz="2800" b="1" dirty="0">
                <a:solidFill>
                  <a:srgbClr val="FF0000"/>
                </a:solidFill>
              </a:rPr>
              <a:t>su tutto ciò che abbia una dimensione progettuale, complessa e sperimentale, di carattere organizzativo dell’ente</a:t>
            </a:r>
            <a:r>
              <a:rPr lang="it-IT" sz="2800" dirty="0"/>
              <a:t>. </a:t>
            </a:r>
          </a:p>
          <a:p>
            <a:r>
              <a:rPr lang="it-IT" sz="2800" dirty="0"/>
              <a:t>Esso: </a:t>
            </a:r>
          </a:p>
          <a:p>
            <a:pPr lvl="0"/>
            <a:r>
              <a:rPr lang="it-IT" sz="2800" dirty="0"/>
              <a:t>a) ha </a:t>
            </a:r>
            <a:r>
              <a:rPr lang="it-IT" sz="2800" b="1" dirty="0">
                <a:solidFill>
                  <a:srgbClr val="FF0000"/>
                </a:solidFill>
              </a:rPr>
              <a:t>composizione paritetica </a:t>
            </a:r>
            <a:r>
              <a:rPr lang="it-IT" sz="2800" dirty="0"/>
              <a:t>ed è formato da un componente designato da ciascuna delle organizzazioni sindacali di cui all’art. 7, c. 2. lett. b) nonché da una rappresentanza dell’Ente, con rilevanza pari alla componente sindacale; </a:t>
            </a:r>
          </a:p>
          <a:p>
            <a:pPr lvl="0"/>
            <a:r>
              <a:rPr lang="it-IT" sz="2800" dirty="0"/>
              <a:t>b) </a:t>
            </a:r>
            <a:r>
              <a:rPr lang="it-IT" sz="2800" b="1" dirty="0">
                <a:solidFill>
                  <a:srgbClr val="FF0000"/>
                </a:solidFill>
              </a:rPr>
              <a:t>si riunisce </a:t>
            </a:r>
            <a:r>
              <a:rPr lang="it-IT" sz="2800" dirty="0"/>
              <a:t>obbligatoriamente almeno due volte l'anno e, comunque, </a:t>
            </a:r>
            <a:r>
              <a:rPr lang="it-IT" sz="2800" b="1" dirty="0">
                <a:solidFill>
                  <a:srgbClr val="FF0000"/>
                </a:solidFill>
              </a:rPr>
              <a:t>ogniqualvolta l’ente o le organizzazioni sindacali </a:t>
            </a:r>
            <a:r>
              <a:rPr lang="it-IT" sz="2800" dirty="0"/>
              <a:t>di cui all’art. 7 comma 2, lett. b) </a:t>
            </a:r>
            <a:r>
              <a:rPr lang="it-IT" sz="2800" b="1" dirty="0">
                <a:solidFill>
                  <a:srgbClr val="FF0000"/>
                </a:solidFill>
              </a:rPr>
              <a:t>manifestino un’intenzione di progettualità organizzativa innovativa, complessa, per modalità e tempi di attuazione, e sperimentale</a:t>
            </a:r>
            <a:r>
              <a:rPr lang="it-IT" sz="2800" dirty="0"/>
              <a:t>; </a:t>
            </a:r>
          </a:p>
          <a:p>
            <a:pPr lvl="0"/>
            <a:r>
              <a:rPr lang="it-IT" sz="2800" dirty="0"/>
              <a:t>c) </a:t>
            </a:r>
            <a:r>
              <a:rPr lang="it-IT" sz="2800" b="1" dirty="0">
                <a:solidFill>
                  <a:srgbClr val="FF0000"/>
                </a:solidFill>
              </a:rPr>
              <a:t>trasmette proprie proposte progettuali, all’esito positivo dell’analisi di fattibilità di cui al comma 4, alle parti negoziali della contrattazione integrativa, sulle materie di competenza di quest’ultima, o all’ente; </a:t>
            </a:r>
          </a:p>
          <a:p>
            <a:pPr lvl="0"/>
            <a:r>
              <a:rPr lang="it-IT" sz="2800" dirty="0"/>
              <a:t>d) …..</a:t>
            </a:r>
          </a:p>
          <a:p>
            <a:pPr lvl="0"/>
            <a:r>
              <a:rPr lang="it-IT" sz="2800" dirty="0"/>
              <a:t>e) …..</a:t>
            </a:r>
          </a:p>
          <a:p>
            <a:pPr lvl="0"/>
            <a:r>
              <a:rPr lang="it-IT" sz="2800" dirty="0"/>
              <a:t>f) …..</a:t>
            </a:r>
          </a:p>
          <a:p>
            <a:r>
              <a:rPr lang="it-IT" sz="2800" dirty="0"/>
              <a:t>4. All’organismo di cui al presente articolo possono essere inoltrati progetti e programmi dalle organizzazioni sindacali di cui all’art. 7, comma 2, lett. b) </a:t>
            </a:r>
            <a:r>
              <a:rPr lang="it-IT" sz="2800" b="1" dirty="0">
                <a:solidFill>
                  <a:srgbClr val="FF0000"/>
                </a:solidFill>
              </a:rPr>
              <a:t>o da gruppi di lavoratori</a:t>
            </a:r>
            <a:r>
              <a:rPr lang="it-IT" sz="2800" dirty="0"/>
              <a:t>. </a:t>
            </a:r>
          </a:p>
        </p:txBody>
      </p:sp>
    </p:spTree>
    <p:extLst>
      <p:ext uri="{BB962C8B-B14F-4D97-AF65-F5344CB8AC3E}">
        <p14:creationId xmlns:p14="http://schemas.microsoft.com/office/powerpoint/2010/main" val="29015555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443AFBE5-E19D-AC34-2659-97B1D6CF2851}"/>
              </a:ext>
            </a:extLst>
          </p:cNvPr>
          <p:cNvSpPr>
            <a:spLocks noGrp="1"/>
          </p:cNvSpPr>
          <p:nvPr>
            <p:ph type="ctrTitle"/>
          </p:nvPr>
        </p:nvSpPr>
        <p:spPr>
          <a:xfrm>
            <a:off x="1339082" y="3638451"/>
            <a:ext cx="17435634" cy="3161122"/>
          </a:xfrm>
        </p:spPr>
        <p:txBody>
          <a:bodyPr/>
          <a:lstStyle/>
          <a:p>
            <a:pPr algn="ctr"/>
            <a:r>
              <a:rPr lang="it-IT" sz="12100" dirty="0"/>
              <a:t>Prerequisiti per una effettiva partecipazione organizzativa</a:t>
            </a:r>
          </a:p>
        </p:txBody>
      </p:sp>
      <p:sp>
        <p:nvSpPr>
          <p:cNvPr id="5" name="Sottotitolo 4">
            <a:extLst>
              <a:ext uri="{FF2B5EF4-FFF2-40B4-BE49-F238E27FC236}">
                <a16:creationId xmlns:a16="http://schemas.microsoft.com/office/drawing/2014/main" id="{CB2AF94D-D843-DA7C-C35A-10BDE78B87B5}"/>
              </a:ext>
            </a:extLst>
          </p:cNvPr>
          <p:cNvSpPr>
            <a:spLocks noGrp="1"/>
          </p:cNvSpPr>
          <p:nvPr>
            <p:ph type="subTitle" idx="1"/>
          </p:nvPr>
        </p:nvSpPr>
        <p:spPr/>
        <p:txBody>
          <a:bodyPr>
            <a:normAutofit/>
          </a:bodyPr>
          <a:lstStyle/>
          <a:p>
            <a:pPr algn="ctr"/>
            <a:endParaRPr lang="it-IT" sz="8905" b="1" dirty="0">
              <a:solidFill>
                <a:srgbClr val="FF0000"/>
              </a:solidFill>
            </a:endParaRPr>
          </a:p>
          <a:p>
            <a:pPr algn="ctr"/>
            <a:r>
              <a:rPr lang="it-IT" sz="8905" b="1" dirty="0">
                <a:solidFill>
                  <a:srgbClr val="FF0000"/>
                </a:solidFill>
              </a:rPr>
              <a:t>Dammi tre parole</a:t>
            </a:r>
          </a:p>
        </p:txBody>
      </p:sp>
    </p:spTree>
    <p:extLst>
      <p:ext uri="{BB962C8B-B14F-4D97-AF65-F5344CB8AC3E}">
        <p14:creationId xmlns:p14="http://schemas.microsoft.com/office/powerpoint/2010/main" val="302158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FAC54F0B-011B-6EF4-A794-8476D3830C5D}"/>
              </a:ext>
            </a:extLst>
          </p:cNvPr>
          <p:cNvSpPr>
            <a:spLocks noGrp="1"/>
          </p:cNvSpPr>
          <p:nvPr>
            <p:ph type="title" idx="4294967295"/>
          </p:nvPr>
        </p:nvSpPr>
        <p:spPr>
          <a:xfrm>
            <a:off x="7452655" y="788332"/>
            <a:ext cx="11694436" cy="10167230"/>
          </a:xfrm>
        </p:spPr>
        <p:txBody>
          <a:bodyPr/>
          <a:lstStyle/>
          <a:p>
            <a:br>
              <a:rPr lang="it-IT" dirty="0"/>
            </a:br>
            <a:br>
              <a:rPr lang="it-IT" dirty="0"/>
            </a:br>
            <a:endParaRPr lang="it-IT" dirty="0"/>
          </a:p>
        </p:txBody>
      </p:sp>
      <p:pic>
        <p:nvPicPr>
          <p:cNvPr id="3074" name="Picture 2" descr="La Trasparenza … questa sconosciuta - AltraPsicologia">
            <a:extLst>
              <a:ext uri="{FF2B5EF4-FFF2-40B4-BE49-F238E27FC236}">
                <a16:creationId xmlns:a16="http://schemas.microsoft.com/office/drawing/2014/main" id="{A826A8A7-32CB-53BB-3E58-2DC9CB5B7B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710" y="788448"/>
            <a:ext cx="4319240" cy="287425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a responsabilità per danno ambientale – Diritto Ambientale">
            <a:extLst>
              <a:ext uri="{FF2B5EF4-FFF2-40B4-BE49-F238E27FC236}">
                <a16:creationId xmlns:a16="http://schemas.microsoft.com/office/drawing/2014/main" id="{F3FC0636-1F78-6186-2BD8-291CFFF290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011" y="4379021"/>
            <a:ext cx="4067939" cy="30470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isuratore di affidabilità fiscale per Partite Iva: ecco di cosa si tratta  - Benessere Economico">
            <a:extLst>
              <a:ext uri="{FF2B5EF4-FFF2-40B4-BE49-F238E27FC236}">
                <a16:creationId xmlns:a16="http://schemas.microsoft.com/office/drawing/2014/main" id="{84B6180B-2DF6-3203-F3E4-FBEAB67DA9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254" y="8396612"/>
            <a:ext cx="4549244" cy="2558949"/>
          </a:xfrm>
          <a:prstGeom prst="rect">
            <a:avLst/>
          </a:prstGeom>
          <a:noFill/>
          <a:extLst>
            <a:ext uri="{909E8E84-426E-40DD-AFC4-6F175D3DCCD1}">
              <a14:hiddenFill xmlns:a14="http://schemas.microsoft.com/office/drawing/2010/main">
                <a:solidFill>
                  <a:srgbClr val="FFFFFF"/>
                </a:solidFill>
              </a14:hiddenFill>
            </a:ext>
          </a:extLst>
        </p:spPr>
      </p:pic>
      <p:sp>
        <p:nvSpPr>
          <p:cNvPr id="11" name="Freccia a destra 10">
            <a:extLst>
              <a:ext uri="{FF2B5EF4-FFF2-40B4-BE49-F238E27FC236}">
                <a16:creationId xmlns:a16="http://schemas.microsoft.com/office/drawing/2014/main" id="{EA84C171-990D-7F93-1347-5490595B5DE9}"/>
              </a:ext>
            </a:extLst>
          </p:cNvPr>
          <p:cNvSpPr/>
          <p:nvPr/>
        </p:nvSpPr>
        <p:spPr>
          <a:xfrm>
            <a:off x="6094667" y="1826006"/>
            <a:ext cx="1613354" cy="7991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968"/>
          </a:p>
        </p:txBody>
      </p:sp>
      <p:sp>
        <p:nvSpPr>
          <p:cNvPr id="12" name="Freccia a destra 11">
            <a:extLst>
              <a:ext uri="{FF2B5EF4-FFF2-40B4-BE49-F238E27FC236}">
                <a16:creationId xmlns:a16="http://schemas.microsoft.com/office/drawing/2014/main" id="{130C1EBD-50C4-8B50-7AE7-7D9AC0E49327}"/>
              </a:ext>
            </a:extLst>
          </p:cNvPr>
          <p:cNvSpPr/>
          <p:nvPr/>
        </p:nvSpPr>
        <p:spPr>
          <a:xfrm>
            <a:off x="6350033" y="5255106"/>
            <a:ext cx="1613354" cy="7991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968"/>
          </a:p>
        </p:txBody>
      </p:sp>
      <p:sp>
        <p:nvSpPr>
          <p:cNvPr id="13" name="Freccia a destra 12">
            <a:extLst>
              <a:ext uri="{FF2B5EF4-FFF2-40B4-BE49-F238E27FC236}">
                <a16:creationId xmlns:a16="http://schemas.microsoft.com/office/drawing/2014/main" id="{3C879E26-7D1C-CE06-C85F-37024269E226}"/>
              </a:ext>
            </a:extLst>
          </p:cNvPr>
          <p:cNvSpPr/>
          <p:nvPr/>
        </p:nvSpPr>
        <p:spPr>
          <a:xfrm>
            <a:off x="6288596" y="8959923"/>
            <a:ext cx="1613354" cy="7991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968"/>
          </a:p>
        </p:txBody>
      </p:sp>
      <p:sp>
        <p:nvSpPr>
          <p:cNvPr id="14" name="Rettangolo con angoli arrotondati 13">
            <a:extLst>
              <a:ext uri="{FF2B5EF4-FFF2-40B4-BE49-F238E27FC236}">
                <a16:creationId xmlns:a16="http://schemas.microsoft.com/office/drawing/2014/main" id="{704FCFFA-C380-639C-A942-6881F3B7E33D}"/>
              </a:ext>
            </a:extLst>
          </p:cNvPr>
          <p:cNvSpPr/>
          <p:nvPr/>
        </p:nvSpPr>
        <p:spPr>
          <a:xfrm>
            <a:off x="8901105" y="788332"/>
            <a:ext cx="10669410" cy="101672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968" dirty="0"/>
          </a:p>
        </p:txBody>
      </p:sp>
      <p:sp>
        <p:nvSpPr>
          <p:cNvPr id="15" name="CasellaDiTesto 14">
            <a:extLst>
              <a:ext uri="{FF2B5EF4-FFF2-40B4-BE49-F238E27FC236}">
                <a16:creationId xmlns:a16="http://schemas.microsoft.com/office/drawing/2014/main" id="{1174AA0C-DF05-1A6F-9290-3F8CC4D2F58B}"/>
              </a:ext>
            </a:extLst>
          </p:cNvPr>
          <p:cNvSpPr txBox="1"/>
          <p:nvPr/>
        </p:nvSpPr>
        <p:spPr>
          <a:xfrm>
            <a:off x="8974553" y="878230"/>
            <a:ext cx="10616617" cy="1817998"/>
          </a:xfrm>
          <a:prstGeom prst="rect">
            <a:avLst/>
          </a:prstGeom>
          <a:noFill/>
        </p:spPr>
        <p:txBody>
          <a:bodyPr wrap="square" rtlCol="0">
            <a:spAutoFit/>
          </a:bodyPr>
          <a:lstStyle/>
          <a:p>
            <a:pPr algn="ctr"/>
            <a:endParaRPr lang="it-IT" sz="3958" b="1" dirty="0">
              <a:solidFill>
                <a:srgbClr val="FF0000"/>
              </a:solidFill>
            </a:endParaRPr>
          </a:p>
          <a:p>
            <a:pPr algn="ctr"/>
            <a:r>
              <a:rPr lang="it-IT" sz="7256" b="1" dirty="0">
                <a:solidFill>
                  <a:srgbClr val="FF0000"/>
                </a:solidFill>
              </a:rPr>
              <a:t>TRASPARENZA</a:t>
            </a:r>
          </a:p>
        </p:txBody>
      </p:sp>
      <p:sp>
        <p:nvSpPr>
          <p:cNvPr id="16" name="CasellaDiTesto 15">
            <a:extLst>
              <a:ext uri="{FF2B5EF4-FFF2-40B4-BE49-F238E27FC236}">
                <a16:creationId xmlns:a16="http://schemas.microsoft.com/office/drawing/2014/main" id="{8B18294F-DAC6-3741-8530-AA565FB16989}"/>
              </a:ext>
            </a:extLst>
          </p:cNvPr>
          <p:cNvSpPr txBox="1"/>
          <p:nvPr/>
        </p:nvSpPr>
        <p:spPr>
          <a:xfrm>
            <a:off x="8880452" y="4379021"/>
            <a:ext cx="10690065" cy="1208921"/>
          </a:xfrm>
          <a:prstGeom prst="rect">
            <a:avLst/>
          </a:prstGeom>
          <a:noFill/>
        </p:spPr>
        <p:txBody>
          <a:bodyPr wrap="square" rtlCol="0">
            <a:spAutoFit/>
          </a:bodyPr>
          <a:lstStyle/>
          <a:p>
            <a:pPr algn="ctr"/>
            <a:r>
              <a:rPr lang="it-IT" sz="7256" b="1" dirty="0">
                <a:solidFill>
                  <a:srgbClr val="FF0000"/>
                </a:solidFill>
              </a:rPr>
              <a:t>RESPONSABILITA’</a:t>
            </a:r>
          </a:p>
        </p:txBody>
      </p:sp>
      <p:sp>
        <p:nvSpPr>
          <p:cNvPr id="17" name="CasellaDiTesto 16">
            <a:extLst>
              <a:ext uri="{FF2B5EF4-FFF2-40B4-BE49-F238E27FC236}">
                <a16:creationId xmlns:a16="http://schemas.microsoft.com/office/drawing/2014/main" id="{DC0EABCC-601E-E502-81E3-1F8F5FEC33DA}"/>
              </a:ext>
            </a:extLst>
          </p:cNvPr>
          <p:cNvSpPr txBox="1"/>
          <p:nvPr/>
        </p:nvSpPr>
        <p:spPr>
          <a:xfrm>
            <a:off x="8859798" y="8481814"/>
            <a:ext cx="10710718" cy="1208921"/>
          </a:xfrm>
          <a:prstGeom prst="rect">
            <a:avLst/>
          </a:prstGeom>
          <a:noFill/>
        </p:spPr>
        <p:txBody>
          <a:bodyPr wrap="square" rtlCol="0">
            <a:spAutoFit/>
          </a:bodyPr>
          <a:lstStyle/>
          <a:p>
            <a:pPr algn="ctr"/>
            <a:r>
              <a:rPr lang="it-IT" sz="7256" b="1" dirty="0">
                <a:solidFill>
                  <a:srgbClr val="FF0000"/>
                </a:solidFill>
              </a:rPr>
              <a:t>AFFIDABILITA’</a:t>
            </a:r>
          </a:p>
        </p:txBody>
      </p:sp>
    </p:spTree>
    <p:extLst>
      <p:ext uri="{BB962C8B-B14F-4D97-AF65-F5344CB8AC3E}">
        <p14:creationId xmlns:p14="http://schemas.microsoft.com/office/powerpoint/2010/main" val="24389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wipe(left)">
                                      <p:cBhvr>
                                        <p:cTn id="7" dur="500"/>
                                        <p:tgtEl>
                                          <p:spTgt spid="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Shape 1"/>
          <p:cNvSpPr txBox="1"/>
          <p:nvPr/>
        </p:nvSpPr>
        <p:spPr>
          <a:xfrm>
            <a:off x="2936880" y="1046164"/>
            <a:ext cx="14226120" cy="7005855"/>
          </a:xfrm>
          <a:prstGeom prst="rect">
            <a:avLst/>
          </a:prstGeom>
          <a:noFill/>
          <a:ln>
            <a:noFill/>
          </a:ln>
        </p:spPr>
        <p:txBody>
          <a:bodyPr wrap="square" lIns="0" tIns="11520" rIns="0" bIns="0">
            <a:spAutoFit/>
          </a:bodyPr>
          <a:lstStyle/>
          <a:p>
            <a:pPr marL="245160" algn="ctr">
              <a:lnSpc>
                <a:spcPct val="100000"/>
              </a:lnSpc>
              <a:spcBef>
                <a:spcPts val="91"/>
              </a:spcBef>
            </a:pPr>
            <a:r>
              <a:rPr lang="it-IT" sz="5900" b="1" strike="noStrike" spc="-1" dirty="0">
                <a:solidFill>
                  <a:srgbClr val="0A613B"/>
                </a:solidFill>
                <a:latin typeface="Arial"/>
              </a:rPr>
              <a:t>PER</a:t>
            </a:r>
            <a:r>
              <a:rPr lang="it-IT" sz="5900" b="1" strike="noStrike" spc="4" dirty="0">
                <a:solidFill>
                  <a:srgbClr val="0A613B"/>
                </a:solidFill>
                <a:latin typeface="Arial"/>
              </a:rPr>
              <a:t> </a:t>
            </a:r>
            <a:r>
              <a:rPr lang="it-IT" sz="5900" b="1" strike="noStrike" spc="-1" dirty="0">
                <a:solidFill>
                  <a:srgbClr val="0A613B"/>
                </a:solidFill>
                <a:latin typeface="Arial"/>
              </a:rPr>
              <a:t>UNA</a:t>
            </a:r>
            <a:r>
              <a:rPr lang="it-IT" sz="5900" b="1" strike="noStrike" spc="-211" dirty="0">
                <a:solidFill>
                  <a:srgbClr val="0A613B"/>
                </a:solidFill>
                <a:latin typeface="Arial"/>
              </a:rPr>
              <a:t> </a:t>
            </a:r>
            <a:r>
              <a:rPr lang="it-IT" sz="5900" b="1" strike="noStrike" spc="-1" dirty="0">
                <a:solidFill>
                  <a:srgbClr val="0A613B"/>
                </a:solidFill>
                <a:latin typeface="Arial"/>
              </a:rPr>
              <a:t>GESTIONE</a:t>
            </a:r>
            <a:r>
              <a:rPr lang="it-IT" sz="5900" b="1" strike="noStrike" spc="9" dirty="0">
                <a:solidFill>
                  <a:srgbClr val="0A613B"/>
                </a:solidFill>
                <a:latin typeface="Arial"/>
              </a:rPr>
              <a:t> </a:t>
            </a:r>
            <a:r>
              <a:rPr lang="it-IT" sz="5900" b="1" strike="noStrike" spc="-26" dirty="0">
                <a:solidFill>
                  <a:srgbClr val="0A613B"/>
                </a:solidFill>
                <a:latin typeface="Arial"/>
              </a:rPr>
              <a:t>ORGANIZZATIVA </a:t>
            </a:r>
            <a:r>
              <a:rPr lang="it-IT" sz="5900" b="1" strike="noStrike" spc="-1" dirty="0">
                <a:solidFill>
                  <a:srgbClr val="0A613B"/>
                </a:solidFill>
                <a:latin typeface="Arial"/>
              </a:rPr>
              <a:t>DELLA</a:t>
            </a:r>
            <a:r>
              <a:rPr lang="it-IT" sz="5900" b="1" strike="noStrike" spc="-231" dirty="0">
                <a:solidFill>
                  <a:srgbClr val="0A613B"/>
                </a:solidFill>
                <a:latin typeface="Arial"/>
              </a:rPr>
              <a:t> </a:t>
            </a:r>
            <a:r>
              <a:rPr lang="it-IT" sz="5900" b="1" strike="noStrike" spc="-12" dirty="0">
                <a:solidFill>
                  <a:srgbClr val="0A613B"/>
                </a:solidFill>
                <a:latin typeface="Arial"/>
              </a:rPr>
              <a:t>TRASPARENZA</a:t>
            </a:r>
          </a:p>
          <a:p>
            <a:pPr marL="245160" algn="ctr">
              <a:lnSpc>
                <a:spcPct val="100000"/>
              </a:lnSpc>
              <a:spcBef>
                <a:spcPts val="91"/>
              </a:spcBef>
            </a:pPr>
            <a:endParaRPr lang="it-IT" sz="5900" b="1" spc="-12" dirty="0">
              <a:solidFill>
                <a:srgbClr val="0A613B"/>
              </a:solidFill>
              <a:latin typeface="Arial"/>
            </a:endParaRPr>
          </a:p>
          <a:p>
            <a:pPr marL="245160" algn="ctr">
              <a:lnSpc>
                <a:spcPct val="100000"/>
              </a:lnSpc>
              <a:spcBef>
                <a:spcPts val="91"/>
              </a:spcBef>
            </a:pPr>
            <a:endParaRPr lang="it-IT" sz="5900" b="1" strike="noStrike" spc="-12" dirty="0">
              <a:solidFill>
                <a:srgbClr val="0A613B"/>
              </a:solidFill>
              <a:latin typeface="Arial"/>
            </a:endParaRPr>
          </a:p>
          <a:p>
            <a:pPr marL="245160" algn="ctr">
              <a:lnSpc>
                <a:spcPct val="100000"/>
              </a:lnSpc>
              <a:spcBef>
                <a:spcPts val="91"/>
              </a:spcBef>
            </a:pPr>
            <a:br>
              <a:rPr dirty="0"/>
            </a:br>
            <a:r>
              <a:rPr lang="it-IT" sz="4950" b="1" strike="noStrike" spc="-12" dirty="0">
                <a:solidFill>
                  <a:srgbClr val="FF0000"/>
                </a:solidFill>
                <a:latin typeface="Arial"/>
              </a:rPr>
              <a:t>PRINCIPIO</a:t>
            </a:r>
            <a:r>
              <a:rPr lang="it-IT" sz="4950" b="1" strike="noStrike" spc="-1" dirty="0">
                <a:solidFill>
                  <a:srgbClr val="FF0000"/>
                </a:solidFill>
                <a:latin typeface="Arial"/>
              </a:rPr>
              <a:t>	CARDINE</a:t>
            </a:r>
            <a:r>
              <a:rPr lang="it-IT" sz="4950" b="1" strike="noStrike" spc="-265" dirty="0">
                <a:solidFill>
                  <a:srgbClr val="FF0000"/>
                </a:solidFill>
                <a:latin typeface="Arial"/>
              </a:rPr>
              <a:t> </a:t>
            </a:r>
            <a:r>
              <a:rPr lang="it-IT" sz="4950" b="1" strike="noStrike" spc="-60" dirty="0">
                <a:solidFill>
                  <a:srgbClr val="FF0000"/>
                </a:solidFill>
                <a:latin typeface="Arial"/>
              </a:rPr>
              <a:t>E</a:t>
            </a:r>
            <a:r>
              <a:rPr lang="it-IT" sz="4950" b="1" strike="noStrike" spc="-1" dirty="0">
                <a:solidFill>
                  <a:srgbClr val="FF0000"/>
                </a:solidFill>
                <a:latin typeface="Arial"/>
              </a:rPr>
              <a:t>	</a:t>
            </a:r>
            <a:r>
              <a:rPr lang="it-IT" sz="4950" b="1" strike="noStrike" spc="-12" dirty="0">
                <a:solidFill>
                  <a:srgbClr val="FF0000"/>
                </a:solidFill>
                <a:latin typeface="Arial"/>
              </a:rPr>
              <a:t>FONDAMENTALE </a:t>
            </a:r>
            <a:r>
              <a:rPr lang="it-IT" sz="4950" b="1" strike="noStrike" spc="-35" dirty="0">
                <a:solidFill>
                  <a:srgbClr val="FF0000"/>
                </a:solidFill>
                <a:latin typeface="Arial"/>
              </a:rPr>
              <a:t>DELL’ORGANIZZAZIONE</a:t>
            </a:r>
            <a:r>
              <a:rPr lang="it-IT" sz="4950" b="1" strike="noStrike" spc="-202" dirty="0">
                <a:solidFill>
                  <a:srgbClr val="FF0000"/>
                </a:solidFill>
                <a:latin typeface="Arial"/>
              </a:rPr>
              <a:t> </a:t>
            </a:r>
            <a:r>
              <a:rPr lang="it-IT" sz="4950" b="1" strike="noStrike" spc="-1" dirty="0">
                <a:solidFill>
                  <a:srgbClr val="FF0000"/>
                </a:solidFill>
                <a:latin typeface="Arial"/>
              </a:rPr>
              <a:t>DELLE</a:t>
            </a:r>
            <a:r>
              <a:rPr lang="it-IT" sz="4950" b="1" strike="noStrike" spc="-205" dirty="0">
                <a:solidFill>
                  <a:srgbClr val="FF0000"/>
                </a:solidFill>
                <a:latin typeface="Arial"/>
              </a:rPr>
              <a:t> </a:t>
            </a:r>
            <a:r>
              <a:rPr lang="it-IT" sz="4950" b="1" strike="noStrike" spc="-12" dirty="0">
                <a:solidFill>
                  <a:srgbClr val="FF0000"/>
                </a:solidFill>
                <a:latin typeface="Arial"/>
              </a:rPr>
              <a:t>PUBBLICHE </a:t>
            </a:r>
            <a:r>
              <a:rPr lang="it-IT" sz="4950" b="1" strike="noStrike" spc="-21" dirty="0">
                <a:solidFill>
                  <a:srgbClr val="FF0000"/>
                </a:solidFill>
                <a:latin typeface="Arial"/>
              </a:rPr>
              <a:t>AMMINISTRAZIONI</a:t>
            </a:r>
            <a:r>
              <a:rPr lang="it-IT" sz="4950" b="1" strike="noStrike" spc="-225" dirty="0">
                <a:solidFill>
                  <a:srgbClr val="FF0000"/>
                </a:solidFill>
                <a:latin typeface="Arial"/>
              </a:rPr>
              <a:t> </a:t>
            </a:r>
            <a:r>
              <a:rPr lang="it-IT" sz="4950" b="1" strike="noStrike" spc="-52" dirty="0">
                <a:solidFill>
                  <a:srgbClr val="FF0000"/>
                </a:solidFill>
                <a:latin typeface="Arial"/>
              </a:rPr>
              <a:t>E</a:t>
            </a:r>
            <a:r>
              <a:rPr lang="it-IT" sz="4950" b="1" strike="noStrike" spc="-1" dirty="0">
                <a:solidFill>
                  <a:srgbClr val="FF0000"/>
                </a:solidFill>
                <a:latin typeface="Arial"/>
              </a:rPr>
              <a:t>	DEI</a:t>
            </a:r>
            <a:r>
              <a:rPr lang="it-IT" sz="4950" b="1" strike="noStrike" spc="-185" dirty="0">
                <a:solidFill>
                  <a:srgbClr val="FF0000"/>
                </a:solidFill>
                <a:latin typeface="Arial"/>
              </a:rPr>
              <a:t> </a:t>
            </a:r>
            <a:r>
              <a:rPr lang="it-IT" sz="4950" b="1" strike="noStrike" spc="-1" dirty="0">
                <a:solidFill>
                  <a:srgbClr val="FF0000"/>
                </a:solidFill>
                <a:latin typeface="Arial"/>
              </a:rPr>
              <a:t>LORO</a:t>
            </a:r>
            <a:r>
              <a:rPr lang="it-IT" sz="4950" b="1" strike="noStrike" spc="-177" dirty="0">
                <a:solidFill>
                  <a:srgbClr val="FF0000"/>
                </a:solidFill>
                <a:latin typeface="Arial"/>
              </a:rPr>
              <a:t> </a:t>
            </a:r>
            <a:r>
              <a:rPr lang="it-IT" sz="4950" b="1" strike="noStrike" spc="-1" dirty="0">
                <a:solidFill>
                  <a:srgbClr val="FF0000"/>
                </a:solidFill>
                <a:latin typeface="Arial"/>
              </a:rPr>
              <a:t>RAPPORTI</a:t>
            </a:r>
            <a:r>
              <a:rPr lang="it-IT" sz="4950" b="1" strike="noStrike" spc="-182" dirty="0">
                <a:solidFill>
                  <a:srgbClr val="FF0000"/>
                </a:solidFill>
                <a:latin typeface="Arial"/>
              </a:rPr>
              <a:t> </a:t>
            </a:r>
            <a:r>
              <a:rPr lang="it-IT" sz="4950" b="1" strike="noStrike" spc="-26" dirty="0">
                <a:solidFill>
                  <a:srgbClr val="FF0000"/>
                </a:solidFill>
                <a:latin typeface="Arial"/>
              </a:rPr>
              <a:t>COI </a:t>
            </a:r>
            <a:r>
              <a:rPr lang="it-IT" sz="4950" b="1" strike="noStrike" spc="-41" dirty="0">
                <a:solidFill>
                  <a:srgbClr val="FF0000"/>
                </a:solidFill>
                <a:latin typeface="Arial"/>
              </a:rPr>
              <a:t>CITTADINI</a:t>
            </a:r>
            <a:r>
              <a:rPr lang="it-IT" sz="4950" b="1" strike="noStrike" spc="-296" dirty="0">
                <a:solidFill>
                  <a:srgbClr val="FF0000"/>
                </a:solidFill>
                <a:latin typeface="Arial"/>
              </a:rPr>
              <a:t> </a:t>
            </a:r>
            <a:r>
              <a:rPr lang="it-IT" sz="4950" b="1" strike="noStrike" spc="-12" dirty="0">
                <a:solidFill>
                  <a:srgbClr val="FF0000"/>
                </a:solidFill>
                <a:latin typeface="Arial"/>
              </a:rPr>
              <a:t>(DALLE</a:t>
            </a:r>
            <a:r>
              <a:rPr lang="it-IT" sz="4950" b="1" strike="noStrike" spc="-1" dirty="0">
                <a:solidFill>
                  <a:srgbClr val="FF0000"/>
                </a:solidFill>
                <a:latin typeface="Arial"/>
              </a:rPr>
              <a:t>	LINEE</a:t>
            </a:r>
            <a:r>
              <a:rPr lang="it-IT" sz="4950" b="1" strike="noStrike" spc="-111" dirty="0">
                <a:solidFill>
                  <a:srgbClr val="FF0000"/>
                </a:solidFill>
                <a:latin typeface="Arial"/>
              </a:rPr>
              <a:t> </a:t>
            </a:r>
            <a:r>
              <a:rPr lang="it-IT" sz="4950" b="1" strike="noStrike" spc="-41" dirty="0">
                <a:solidFill>
                  <a:srgbClr val="FF0000"/>
                </a:solidFill>
                <a:latin typeface="Arial"/>
              </a:rPr>
              <a:t>GUIDA</a:t>
            </a:r>
            <a:r>
              <a:rPr lang="it-IT" sz="4950" b="1" strike="noStrike" spc="-367" dirty="0">
                <a:solidFill>
                  <a:srgbClr val="FF0000"/>
                </a:solidFill>
                <a:latin typeface="Arial"/>
              </a:rPr>
              <a:t> </a:t>
            </a:r>
            <a:r>
              <a:rPr lang="it-IT" sz="4950" b="1" strike="noStrike" spc="-12" dirty="0">
                <a:solidFill>
                  <a:srgbClr val="FF0000"/>
                </a:solidFill>
                <a:latin typeface="Arial"/>
              </a:rPr>
              <a:t>ANAC)</a:t>
            </a:r>
            <a:endParaRPr lang="it-IT" sz="4950" b="0" strike="noStrike" spc="-1" dirty="0">
              <a:solidFill>
                <a:srgbClr val="FF0000"/>
              </a:solidFill>
              <a:latin typeface="Calibri"/>
            </a:endParaRPr>
          </a:p>
        </p:txBody>
      </p:sp>
      <p:sp>
        <p:nvSpPr>
          <p:cNvPr id="298" name="TextShape 2"/>
          <p:cNvSpPr txBox="1"/>
          <p:nvPr/>
        </p:nvSpPr>
        <p:spPr>
          <a:xfrm>
            <a:off x="1176480" y="10582920"/>
            <a:ext cx="398880" cy="6559200"/>
          </a:xfrm>
          <a:prstGeom prst="rect">
            <a:avLst/>
          </a:prstGeom>
          <a:noFill/>
          <a:ln>
            <a:noFill/>
          </a:ln>
        </p:spPr>
        <p:txBody>
          <a:bodyPr lIns="0" tIns="0" rIns="0" bIns="0">
            <a:spAutoFit/>
          </a:bodyPr>
          <a:lstStyle/>
          <a:p>
            <a:pPr marL="38160">
              <a:lnSpc>
                <a:spcPts val="2494"/>
              </a:lnSpc>
            </a:pPr>
            <a:fld id="{25AE4A08-A4FB-48B1-BCD2-FF4D6B082EA6}" type="slidenum">
              <a:rPr lang="it-IT" sz="2450" b="1" i="1" strike="noStrike" spc="-26">
                <a:solidFill>
                  <a:srgbClr val="09603C"/>
                </a:solidFill>
                <a:latin typeface="Helvetica-BoldOblique"/>
              </a:rPr>
              <a:pPr marL="38160">
                <a:lnSpc>
                  <a:spcPts val="2494"/>
                </a:lnSpc>
              </a:pPr>
              <a:t>58</a:t>
            </a:fld>
            <a:endParaRPr lang="it-IT" sz="2450" b="0" strike="noStrike" spc="-1">
              <a:latin typeface="Times New Roman"/>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CustomShape 1"/>
          <p:cNvSpPr/>
          <p:nvPr/>
        </p:nvSpPr>
        <p:spPr>
          <a:xfrm>
            <a:off x="6544440" y="2701800"/>
            <a:ext cx="7015680" cy="1246680"/>
          </a:xfrm>
          <a:prstGeom prst="rect">
            <a:avLst/>
          </a:prstGeom>
          <a:noFill/>
          <a:ln w="41760">
            <a:solidFill>
              <a:srgbClr val="D7DC4C"/>
            </a:solidFill>
            <a:round/>
          </a:ln>
        </p:spPr>
        <p:style>
          <a:lnRef idx="0">
            <a:scrgbClr r="0" g="0" b="0"/>
          </a:lnRef>
          <a:fillRef idx="0">
            <a:scrgbClr r="0" g="0" b="0"/>
          </a:fillRef>
          <a:effectRef idx="0">
            <a:scrgbClr r="0" g="0" b="0"/>
          </a:effectRef>
          <a:fontRef idx="minor"/>
        </p:style>
        <p:txBody>
          <a:bodyPr lIns="0" tIns="176400" rIns="0" bIns="0">
            <a:spAutoFit/>
          </a:bodyPr>
          <a:lstStyle/>
          <a:p>
            <a:pPr marL="584280" indent="481320">
              <a:lnSpc>
                <a:spcPct val="119000"/>
              </a:lnSpc>
              <a:spcBef>
                <a:spcPts val="1389"/>
              </a:spcBef>
            </a:pPr>
            <a:r>
              <a:rPr lang="it-IT" sz="2950" b="1" strike="noStrike" spc="-1">
                <a:solidFill>
                  <a:srgbClr val="00623A"/>
                </a:solidFill>
                <a:latin typeface="Arial"/>
              </a:rPr>
              <a:t>D.Lgs.</a:t>
            </a:r>
            <a:r>
              <a:rPr lang="it-IT" sz="2950" b="1" strike="noStrike" spc="-15">
                <a:solidFill>
                  <a:srgbClr val="00623A"/>
                </a:solidFill>
                <a:latin typeface="Arial"/>
              </a:rPr>
              <a:t> </a:t>
            </a:r>
            <a:r>
              <a:rPr lang="it-IT" sz="2950" b="1" strike="noStrike" spc="-1">
                <a:solidFill>
                  <a:srgbClr val="00623A"/>
                </a:solidFill>
                <a:latin typeface="Arial"/>
              </a:rPr>
              <a:t>14</a:t>
            </a:r>
            <a:r>
              <a:rPr lang="it-IT" sz="2950" b="1" strike="noStrike" spc="-15">
                <a:solidFill>
                  <a:srgbClr val="00623A"/>
                </a:solidFill>
                <a:latin typeface="Arial"/>
              </a:rPr>
              <a:t> </a:t>
            </a:r>
            <a:r>
              <a:rPr lang="it-IT" sz="2950" b="1" strike="noStrike" spc="-1">
                <a:solidFill>
                  <a:srgbClr val="00623A"/>
                </a:solidFill>
                <a:latin typeface="Arial"/>
              </a:rPr>
              <a:t>marzo</a:t>
            </a:r>
            <a:r>
              <a:rPr lang="it-IT" sz="2950" b="1" strike="noStrike" spc="-15">
                <a:solidFill>
                  <a:srgbClr val="00623A"/>
                </a:solidFill>
                <a:latin typeface="Arial"/>
              </a:rPr>
              <a:t> </a:t>
            </a:r>
            <a:r>
              <a:rPr lang="it-IT" sz="2950" b="1" strike="noStrike" spc="-1">
                <a:solidFill>
                  <a:srgbClr val="00623A"/>
                </a:solidFill>
                <a:latin typeface="Arial"/>
              </a:rPr>
              <a:t>2013,</a:t>
            </a:r>
            <a:r>
              <a:rPr lang="it-IT" sz="2950" b="1" strike="noStrike" spc="-15">
                <a:solidFill>
                  <a:srgbClr val="00623A"/>
                </a:solidFill>
                <a:latin typeface="Arial"/>
              </a:rPr>
              <a:t> </a:t>
            </a:r>
            <a:r>
              <a:rPr lang="it-IT" sz="2950" b="1" strike="noStrike" spc="-1">
                <a:solidFill>
                  <a:srgbClr val="00623A"/>
                </a:solidFill>
                <a:latin typeface="Arial"/>
              </a:rPr>
              <a:t>n.</a:t>
            </a:r>
            <a:r>
              <a:rPr lang="it-IT" sz="2950" b="1" strike="noStrike" spc="-7">
                <a:solidFill>
                  <a:srgbClr val="00623A"/>
                </a:solidFill>
                <a:latin typeface="Arial"/>
              </a:rPr>
              <a:t> </a:t>
            </a:r>
            <a:r>
              <a:rPr lang="it-IT" sz="2950" b="1" strike="noStrike" spc="-26">
                <a:solidFill>
                  <a:srgbClr val="00623A"/>
                </a:solidFill>
                <a:latin typeface="Arial"/>
              </a:rPr>
              <a:t>33 </a:t>
            </a:r>
            <a:r>
              <a:rPr lang="it-IT" sz="2950" b="1" strike="noStrike" spc="-1">
                <a:solidFill>
                  <a:srgbClr val="00623A"/>
                </a:solidFill>
                <a:latin typeface="Arial"/>
              </a:rPr>
              <a:t>Accesso,</a:t>
            </a:r>
            <a:r>
              <a:rPr lang="it-IT" sz="2950" b="1" strike="noStrike" spc="-21">
                <a:solidFill>
                  <a:srgbClr val="00623A"/>
                </a:solidFill>
                <a:latin typeface="Arial"/>
              </a:rPr>
              <a:t> </a:t>
            </a:r>
            <a:r>
              <a:rPr lang="it-IT" sz="2950" b="1" strike="noStrike" spc="-1">
                <a:solidFill>
                  <a:srgbClr val="00623A"/>
                </a:solidFill>
                <a:latin typeface="Arial"/>
              </a:rPr>
              <a:t>pubblicità,</a:t>
            </a:r>
            <a:r>
              <a:rPr lang="it-IT" sz="2950" b="1" strike="noStrike" spc="-12">
                <a:solidFill>
                  <a:srgbClr val="00623A"/>
                </a:solidFill>
                <a:latin typeface="Arial"/>
              </a:rPr>
              <a:t> trasparenza</a:t>
            </a:r>
            <a:endParaRPr lang="it-IT" sz="2950" b="0" strike="noStrike" spc="-1">
              <a:latin typeface="Arial"/>
            </a:endParaRPr>
          </a:p>
        </p:txBody>
      </p:sp>
      <p:sp>
        <p:nvSpPr>
          <p:cNvPr id="300" name="CustomShape 2"/>
          <p:cNvSpPr/>
          <p:nvPr/>
        </p:nvSpPr>
        <p:spPr>
          <a:xfrm>
            <a:off x="1235520" y="4991400"/>
            <a:ext cx="7015680" cy="1248840"/>
          </a:xfrm>
          <a:prstGeom prst="rect">
            <a:avLst/>
          </a:prstGeom>
          <a:noFill/>
          <a:ln w="41760">
            <a:solidFill>
              <a:srgbClr val="D7DC4C"/>
            </a:solidFill>
            <a:round/>
          </a:ln>
        </p:spPr>
        <p:style>
          <a:lnRef idx="0">
            <a:scrgbClr r="0" g="0" b="0"/>
          </a:lnRef>
          <a:fillRef idx="0">
            <a:scrgbClr r="0" g="0" b="0"/>
          </a:fillRef>
          <a:effectRef idx="0">
            <a:scrgbClr r="0" g="0" b="0"/>
          </a:effectRef>
          <a:fontRef idx="minor"/>
        </p:style>
        <p:txBody>
          <a:bodyPr lIns="0" tIns="262800" rIns="0" bIns="0">
            <a:spAutoFit/>
          </a:bodyPr>
          <a:lstStyle/>
          <a:p>
            <a:pPr marL="17280" algn="ctr">
              <a:lnSpc>
                <a:spcPct val="100000"/>
              </a:lnSpc>
              <a:spcBef>
                <a:spcPts val="2069"/>
              </a:spcBef>
            </a:pPr>
            <a:r>
              <a:rPr lang="it-IT" sz="2950" b="1" strike="noStrike" spc="-1">
                <a:solidFill>
                  <a:srgbClr val="00623A"/>
                </a:solidFill>
                <a:latin typeface="Arial"/>
              </a:rPr>
              <a:t>Delibera</a:t>
            </a:r>
            <a:r>
              <a:rPr lang="it-IT" sz="2950" b="1" strike="noStrike" spc="-140">
                <a:solidFill>
                  <a:srgbClr val="00623A"/>
                </a:solidFill>
                <a:latin typeface="Arial"/>
              </a:rPr>
              <a:t> </a:t>
            </a:r>
            <a:r>
              <a:rPr lang="it-IT" sz="2950" b="1" strike="noStrike" spc="-12">
                <a:solidFill>
                  <a:srgbClr val="00623A"/>
                </a:solidFill>
                <a:latin typeface="Arial"/>
              </a:rPr>
              <a:t>A.N.A.C.</a:t>
            </a:r>
            <a:endParaRPr lang="it-IT" sz="2950" b="0" strike="noStrike" spc="-1">
              <a:latin typeface="Arial"/>
            </a:endParaRPr>
          </a:p>
          <a:p>
            <a:pPr marL="19800" algn="ctr">
              <a:lnSpc>
                <a:spcPct val="100000"/>
              </a:lnSpc>
              <a:spcBef>
                <a:spcPts val="680"/>
              </a:spcBef>
            </a:pPr>
            <a:r>
              <a:rPr lang="it-IT" sz="2950" b="1" strike="noStrike" spc="-1">
                <a:solidFill>
                  <a:srgbClr val="00623A"/>
                </a:solidFill>
                <a:latin typeface="Arial"/>
              </a:rPr>
              <a:t>28</a:t>
            </a:r>
            <a:r>
              <a:rPr lang="it-IT" sz="2950" b="1" strike="noStrike" spc="-12">
                <a:solidFill>
                  <a:srgbClr val="00623A"/>
                </a:solidFill>
                <a:latin typeface="Arial"/>
              </a:rPr>
              <a:t> </a:t>
            </a:r>
            <a:r>
              <a:rPr lang="it-IT" sz="2950" b="1" strike="noStrike" spc="-1">
                <a:solidFill>
                  <a:srgbClr val="00623A"/>
                </a:solidFill>
                <a:latin typeface="Arial"/>
              </a:rPr>
              <a:t>dicembre</a:t>
            </a:r>
            <a:r>
              <a:rPr lang="it-IT" sz="2950" b="1" strike="noStrike" spc="4">
                <a:solidFill>
                  <a:srgbClr val="00623A"/>
                </a:solidFill>
                <a:latin typeface="Arial"/>
              </a:rPr>
              <a:t> </a:t>
            </a:r>
            <a:r>
              <a:rPr lang="it-IT" sz="2950" b="1" strike="noStrike" spc="-1">
                <a:solidFill>
                  <a:srgbClr val="00623A"/>
                </a:solidFill>
                <a:latin typeface="Arial"/>
              </a:rPr>
              <a:t>2016,</a:t>
            </a:r>
            <a:r>
              <a:rPr lang="it-IT" sz="2950" b="1" strike="noStrike" spc="-12">
                <a:solidFill>
                  <a:srgbClr val="00623A"/>
                </a:solidFill>
                <a:latin typeface="Arial"/>
              </a:rPr>
              <a:t> </a:t>
            </a:r>
            <a:r>
              <a:rPr lang="it-IT" sz="2950" b="1" strike="noStrike" spc="-1">
                <a:solidFill>
                  <a:srgbClr val="00623A"/>
                </a:solidFill>
                <a:latin typeface="Arial"/>
              </a:rPr>
              <a:t>n. </a:t>
            </a:r>
            <a:r>
              <a:rPr lang="it-IT" sz="2950" b="1" strike="noStrike" spc="-21">
                <a:solidFill>
                  <a:srgbClr val="00623A"/>
                </a:solidFill>
                <a:latin typeface="Arial"/>
              </a:rPr>
              <a:t>1309</a:t>
            </a:r>
            <a:endParaRPr lang="it-IT" sz="2950" b="0" strike="noStrike" spc="-1">
              <a:latin typeface="Arial"/>
            </a:endParaRPr>
          </a:p>
        </p:txBody>
      </p:sp>
      <p:sp>
        <p:nvSpPr>
          <p:cNvPr id="301" name="CustomShape 3"/>
          <p:cNvSpPr/>
          <p:nvPr/>
        </p:nvSpPr>
        <p:spPr>
          <a:xfrm>
            <a:off x="11853000" y="4991400"/>
            <a:ext cx="7015680" cy="1248840"/>
          </a:xfrm>
          <a:prstGeom prst="rect">
            <a:avLst/>
          </a:prstGeom>
          <a:noFill/>
          <a:ln w="41760">
            <a:solidFill>
              <a:srgbClr val="D7DC4C"/>
            </a:solidFill>
            <a:round/>
          </a:ln>
        </p:spPr>
        <p:style>
          <a:lnRef idx="0">
            <a:scrgbClr r="0" g="0" b="0"/>
          </a:lnRef>
          <a:fillRef idx="0">
            <a:scrgbClr r="0" g="0" b="0"/>
          </a:fillRef>
          <a:effectRef idx="0">
            <a:scrgbClr r="0" g="0" b="0"/>
          </a:effectRef>
          <a:fontRef idx="minor"/>
        </p:style>
        <p:txBody>
          <a:bodyPr lIns="0" tIns="262800" rIns="0" bIns="0">
            <a:spAutoFit/>
          </a:bodyPr>
          <a:lstStyle/>
          <a:p>
            <a:pPr marL="17640" algn="ctr">
              <a:lnSpc>
                <a:spcPct val="100000"/>
              </a:lnSpc>
              <a:spcBef>
                <a:spcPts val="2069"/>
              </a:spcBef>
            </a:pPr>
            <a:r>
              <a:rPr lang="it-IT" sz="2950" b="1" strike="noStrike" spc="-1">
                <a:solidFill>
                  <a:srgbClr val="00623A"/>
                </a:solidFill>
                <a:latin typeface="Arial"/>
              </a:rPr>
              <a:t>Circolare</a:t>
            </a:r>
            <a:r>
              <a:rPr lang="it-IT" sz="2950" b="1" strike="noStrike" spc="-41">
                <a:solidFill>
                  <a:srgbClr val="00623A"/>
                </a:solidFill>
                <a:latin typeface="Arial"/>
              </a:rPr>
              <a:t> </a:t>
            </a:r>
            <a:r>
              <a:rPr lang="it-IT" sz="2950" b="1" strike="noStrike" spc="-12">
                <a:solidFill>
                  <a:srgbClr val="00623A"/>
                </a:solidFill>
                <a:latin typeface="Arial"/>
              </a:rPr>
              <a:t>D.F.P.</a:t>
            </a:r>
            <a:endParaRPr lang="it-IT" sz="2950" b="0" strike="noStrike" spc="-1">
              <a:latin typeface="Arial"/>
            </a:endParaRPr>
          </a:p>
          <a:p>
            <a:pPr marL="17640" algn="ctr">
              <a:lnSpc>
                <a:spcPct val="100000"/>
              </a:lnSpc>
              <a:spcBef>
                <a:spcPts val="680"/>
              </a:spcBef>
            </a:pPr>
            <a:r>
              <a:rPr lang="it-IT" sz="2950" b="1" strike="noStrike" spc="-1">
                <a:solidFill>
                  <a:srgbClr val="00623A"/>
                </a:solidFill>
                <a:latin typeface="Arial"/>
              </a:rPr>
              <a:t>30</a:t>
            </a:r>
            <a:r>
              <a:rPr lang="it-IT" sz="2950" b="1" strike="noStrike" spc="-15">
                <a:solidFill>
                  <a:srgbClr val="00623A"/>
                </a:solidFill>
                <a:latin typeface="Arial"/>
              </a:rPr>
              <a:t> </a:t>
            </a:r>
            <a:r>
              <a:rPr lang="it-IT" sz="2950" b="1" strike="noStrike" spc="-1">
                <a:solidFill>
                  <a:srgbClr val="00623A"/>
                </a:solidFill>
                <a:latin typeface="Arial"/>
              </a:rPr>
              <a:t>maggio</a:t>
            </a:r>
            <a:r>
              <a:rPr lang="it-IT" sz="2950" b="1" strike="noStrike" spc="-12">
                <a:solidFill>
                  <a:srgbClr val="00623A"/>
                </a:solidFill>
                <a:latin typeface="Arial"/>
              </a:rPr>
              <a:t> </a:t>
            </a:r>
            <a:r>
              <a:rPr lang="it-IT" sz="2950" b="1" strike="noStrike" spc="-1">
                <a:solidFill>
                  <a:srgbClr val="00623A"/>
                </a:solidFill>
                <a:latin typeface="Arial"/>
              </a:rPr>
              <a:t>2017,</a:t>
            </a:r>
            <a:r>
              <a:rPr lang="it-IT" sz="2950" b="1" strike="noStrike" spc="-15">
                <a:solidFill>
                  <a:srgbClr val="00623A"/>
                </a:solidFill>
                <a:latin typeface="Arial"/>
              </a:rPr>
              <a:t> </a:t>
            </a:r>
            <a:r>
              <a:rPr lang="it-IT" sz="2950" b="1" strike="noStrike" spc="-1">
                <a:solidFill>
                  <a:srgbClr val="00623A"/>
                </a:solidFill>
                <a:latin typeface="Arial"/>
              </a:rPr>
              <a:t>n.</a:t>
            </a:r>
            <a:r>
              <a:rPr lang="it-IT" sz="2950" b="1" strike="noStrike" spc="-7">
                <a:solidFill>
                  <a:srgbClr val="00623A"/>
                </a:solidFill>
                <a:latin typeface="Arial"/>
              </a:rPr>
              <a:t> </a:t>
            </a:r>
            <a:r>
              <a:rPr lang="it-IT" sz="2950" b="1" strike="noStrike" spc="-52">
                <a:solidFill>
                  <a:srgbClr val="00623A"/>
                </a:solidFill>
                <a:latin typeface="Arial"/>
              </a:rPr>
              <a:t>2</a:t>
            </a:r>
            <a:endParaRPr lang="it-IT" sz="2950" b="0" strike="noStrike" spc="-1">
              <a:latin typeface="Arial"/>
            </a:endParaRPr>
          </a:p>
        </p:txBody>
      </p:sp>
      <p:sp>
        <p:nvSpPr>
          <p:cNvPr id="302" name="CustomShape 4"/>
          <p:cNvSpPr/>
          <p:nvPr/>
        </p:nvSpPr>
        <p:spPr>
          <a:xfrm>
            <a:off x="1235520" y="7323840"/>
            <a:ext cx="7015680" cy="1248840"/>
          </a:xfrm>
          <a:prstGeom prst="rect">
            <a:avLst/>
          </a:prstGeom>
          <a:noFill/>
          <a:ln w="41760">
            <a:solidFill>
              <a:srgbClr val="D7DC4C"/>
            </a:solidFill>
            <a:round/>
          </a:ln>
        </p:spPr>
        <p:style>
          <a:lnRef idx="0">
            <a:scrgbClr r="0" g="0" b="0"/>
          </a:lnRef>
          <a:fillRef idx="0">
            <a:scrgbClr r="0" g="0" b="0"/>
          </a:fillRef>
          <a:effectRef idx="0">
            <a:scrgbClr r="0" g="0" b="0"/>
          </a:effectRef>
          <a:fontRef idx="minor"/>
        </p:style>
        <p:txBody>
          <a:bodyPr lIns="0" tIns="262800" rIns="0" bIns="0">
            <a:spAutoFit/>
          </a:bodyPr>
          <a:lstStyle/>
          <a:p>
            <a:pPr marL="17280" algn="ctr">
              <a:lnSpc>
                <a:spcPct val="100000"/>
              </a:lnSpc>
              <a:spcBef>
                <a:spcPts val="2069"/>
              </a:spcBef>
            </a:pPr>
            <a:r>
              <a:rPr lang="it-IT" sz="2950" b="1" strike="noStrike" spc="-1">
                <a:solidFill>
                  <a:srgbClr val="00623A"/>
                </a:solidFill>
                <a:latin typeface="Arial"/>
              </a:rPr>
              <a:t>Delibera</a:t>
            </a:r>
            <a:r>
              <a:rPr lang="it-IT" sz="2950" b="1" strike="noStrike" spc="-140">
                <a:solidFill>
                  <a:srgbClr val="00623A"/>
                </a:solidFill>
                <a:latin typeface="Arial"/>
              </a:rPr>
              <a:t> </a:t>
            </a:r>
            <a:r>
              <a:rPr lang="it-IT" sz="2950" b="1" strike="noStrike" spc="-12">
                <a:solidFill>
                  <a:srgbClr val="00623A"/>
                </a:solidFill>
                <a:latin typeface="Arial"/>
              </a:rPr>
              <a:t>A.N.A.C.</a:t>
            </a:r>
            <a:endParaRPr lang="it-IT" sz="2950" b="0" strike="noStrike" spc="-1">
              <a:latin typeface="Arial"/>
            </a:endParaRPr>
          </a:p>
          <a:p>
            <a:pPr marL="19800" algn="ctr">
              <a:lnSpc>
                <a:spcPct val="100000"/>
              </a:lnSpc>
              <a:spcBef>
                <a:spcPts val="680"/>
              </a:spcBef>
            </a:pPr>
            <a:r>
              <a:rPr lang="it-IT" sz="2950" b="1" strike="noStrike" spc="-1">
                <a:solidFill>
                  <a:srgbClr val="00623A"/>
                </a:solidFill>
                <a:latin typeface="Arial"/>
              </a:rPr>
              <a:t>28</a:t>
            </a:r>
            <a:r>
              <a:rPr lang="it-IT" sz="2950" b="1" strike="noStrike" spc="-12">
                <a:solidFill>
                  <a:srgbClr val="00623A"/>
                </a:solidFill>
                <a:latin typeface="Arial"/>
              </a:rPr>
              <a:t> </a:t>
            </a:r>
            <a:r>
              <a:rPr lang="it-IT" sz="2950" b="1" strike="noStrike" spc="-1">
                <a:solidFill>
                  <a:srgbClr val="00623A"/>
                </a:solidFill>
                <a:latin typeface="Arial"/>
              </a:rPr>
              <a:t>dicembre</a:t>
            </a:r>
            <a:r>
              <a:rPr lang="it-IT" sz="2950" b="1" strike="noStrike" spc="4">
                <a:solidFill>
                  <a:srgbClr val="00623A"/>
                </a:solidFill>
                <a:latin typeface="Arial"/>
              </a:rPr>
              <a:t> </a:t>
            </a:r>
            <a:r>
              <a:rPr lang="it-IT" sz="2950" b="1" strike="noStrike" spc="-1">
                <a:solidFill>
                  <a:srgbClr val="00623A"/>
                </a:solidFill>
                <a:latin typeface="Arial"/>
              </a:rPr>
              <a:t>2016,</a:t>
            </a:r>
            <a:r>
              <a:rPr lang="it-IT" sz="2950" b="1" strike="noStrike" spc="-12">
                <a:solidFill>
                  <a:srgbClr val="00623A"/>
                </a:solidFill>
                <a:latin typeface="Arial"/>
              </a:rPr>
              <a:t> </a:t>
            </a:r>
            <a:r>
              <a:rPr lang="it-IT" sz="2950" b="1" strike="noStrike" spc="-1">
                <a:solidFill>
                  <a:srgbClr val="00623A"/>
                </a:solidFill>
                <a:latin typeface="Arial"/>
              </a:rPr>
              <a:t>n. </a:t>
            </a:r>
            <a:r>
              <a:rPr lang="it-IT" sz="2950" b="1" strike="noStrike" spc="-21">
                <a:solidFill>
                  <a:srgbClr val="00623A"/>
                </a:solidFill>
                <a:latin typeface="Arial"/>
              </a:rPr>
              <a:t>1310</a:t>
            </a:r>
            <a:endParaRPr lang="it-IT" sz="2950" b="0" strike="noStrike" spc="-1">
              <a:latin typeface="Arial"/>
            </a:endParaRPr>
          </a:p>
        </p:txBody>
      </p:sp>
      <p:sp>
        <p:nvSpPr>
          <p:cNvPr id="303" name="TextShape 5"/>
          <p:cNvSpPr txBox="1"/>
          <p:nvPr/>
        </p:nvSpPr>
        <p:spPr>
          <a:xfrm>
            <a:off x="2081520" y="1309320"/>
            <a:ext cx="16251450" cy="774107"/>
          </a:xfrm>
          <a:prstGeom prst="rect">
            <a:avLst/>
          </a:prstGeom>
          <a:noFill/>
          <a:ln>
            <a:noFill/>
          </a:ln>
        </p:spPr>
        <p:txBody>
          <a:bodyPr wrap="square" lIns="0" tIns="12240" rIns="0" bIns="0">
            <a:spAutoFit/>
          </a:bodyPr>
          <a:lstStyle/>
          <a:p>
            <a:pPr marL="12600" algn="ctr">
              <a:lnSpc>
                <a:spcPct val="100000"/>
              </a:lnSpc>
              <a:spcBef>
                <a:spcPts val="96"/>
              </a:spcBef>
            </a:pPr>
            <a:r>
              <a:rPr lang="it-IT" sz="4950" b="1" strike="noStrike" spc="-12" dirty="0">
                <a:solidFill>
                  <a:srgbClr val="FF0000"/>
                </a:solidFill>
                <a:latin typeface="Arial"/>
              </a:rPr>
              <a:t>STRUMENTI</a:t>
            </a:r>
            <a:r>
              <a:rPr lang="it-IT" sz="4950" b="1" strike="noStrike" spc="-1" dirty="0">
                <a:solidFill>
                  <a:srgbClr val="FF0000"/>
                </a:solidFill>
                <a:latin typeface="Arial"/>
              </a:rPr>
              <a:t>	</a:t>
            </a:r>
            <a:r>
              <a:rPr lang="it-IT" sz="4950" b="1" strike="noStrike" spc="-46" dirty="0">
                <a:solidFill>
                  <a:srgbClr val="FF0000"/>
                </a:solidFill>
                <a:latin typeface="Arial"/>
              </a:rPr>
              <a:t>NORMATIVI</a:t>
            </a:r>
            <a:endParaRPr lang="it-IT" sz="4950" b="0" strike="noStrike" spc="-1" dirty="0">
              <a:solidFill>
                <a:srgbClr val="FF0000"/>
              </a:solidFill>
              <a:latin typeface="Calibri"/>
            </a:endParaRPr>
          </a:p>
        </p:txBody>
      </p:sp>
      <p:grpSp>
        <p:nvGrpSpPr>
          <p:cNvPr id="304" name="Group 6"/>
          <p:cNvGrpSpPr/>
          <p:nvPr/>
        </p:nvGrpSpPr>
        <p:grpSpPr>
          <a:xfrm>
            <a:off x="8219520" y="4251600"/>
            <a:ext cx="3664800" cy="3836880"/>
            <a:chOff x="8219520" y="4251600"/>
            <a:chExt cx="3664800" cy="3836880"/>
          </a:xfrm>
        </p:grpSpPr>
        <p:sp>
          <p:nvSpPr>
            <p:cNvPr id="305" name="CustomShape 7"/>
            <p:cNvSpPr/>
            <p:nvPr/>
          </p:nvSpPr>
          <p:spPr>
            <a:xfrm>
              <a:off x="8219520" y="5755680"/>
              <a:ext cx="3664800" cy="360"/>
            </a:xfrm>
            <a:custGeom>
              <a:avLst/>
              <a:gdLst/>
              <a:ahLst/>
              <a:cxnLst/>
              <a:rect l="l" t="t" r="r" b="b"/>
              <a:pathLst>
                <a:path w="3665220">
                  <a:moveTo>
                    <a:pt x="0" y="0"/>
                  </a:moveTo>
                  <a:lnTo>
                    <a:pt x="3664809" y="0"/>
                  </a:lnTo>
                </a:path>
              </a:pathLst>
            </a:custGeom>
            <a:noFill/>
            <a:ln w="41760">
              <a:solidFill>
                <a:srgbClr val="D7DC4C"/>
              </a:solidFill>
              <a:round/>
            </a:ln>
          </p:spPr>
          <p:style>
            <a:lnRef idx="0">
              <a:scrgbClr r="0" g="0" b="0"/>
            </a:lnRef>
            <a:fillRef idx="0">
              <a:scrgbClr r="0" g="0" b="0"/>
            </a:fillRef>
            <a:effectRef idx="0">
              <a:scrgbClr r="0" g="0" b="0"/>
            </a:effectRef>
            <a:fontRef idx="minor"/>
          </p:style>
        </p:sp>
        <p:sp>
          <p:nvSpPr>
            <p:cNvPr id="306" name="CustomShape 8"/>
            <p:cNvSpPr/>
            <p:nvPr/>
          </p:nvSpPr>
          <p:spPr>
            <a:xfrm>
              <a:off x="8219520" y="8088120"/>
              <a:ext cx="1832400" cy="360"/>
            </a:xfrm>
            <a:custGeom>
              <a:avLst/>
              <a:gdLst/>
              <a:ahLst/>
              <a:cxnLst/>
              <a:rect l="l" t="t" r="r" b="b"/>
              <a:pathLst>
                <a:path w="1832609">
                  <a:moveTo>
                    <a:pt x="0" y="0"/>
                  </a:moveTo>
                  <a:lnTo>
                    <a:pt x="1832404" y="0"/>
                  </a:lnTo>
                </a:path>
              </a:pathLst>
            </a:custGeom>
            <a:noFill/>
            <a:ln w="41760">
              <a:solidFill>
                <a:srgbClr val="D7DC4C"/>
              </a:solidFill>
              <a:round/>
            </a:ln>
          </p:spPr>
          <p:style>
            <a:lnRef idx="0">
              <a:scrgbClr r="0" g="0" b="0"/>
            </a:lnRef>
            <a:fillRef idx="0">
              <a:scrgbClr r="0" g="0" b="0"/>
            </a:fillRef>
            <a:effectRef idx="0">
              <a:scrgbClr r="0" g="0" b="0"/>
            </a:effectRef>
            <a:fontRef idx="minor"/>
          </p:style>
        </p:sp>
        <p:sp>
          <p:nvSpPr>
            <p:cNvPr id="307" name="CustomShape 9"/>
            <p:cNvSpPr/>
            <p:nvPr/>
          </p:nvSpPr>
          <p:spPr>
            <a:xfrm>
              <a:off x="10051920" y="4251600"/>
              <a:ext cx="360" cy="3836160"/>
            </a:xfrm>
            <a:custGeom>
              <a:avLst/>
              <a:gdLst/>
              <a:ahLst/>
              <a:cxnLst/>
              <a:rect l="l" t="t" r="r" b="b"/>
              <a:pathLst>
                <a:path h="3836670">
                  <a:moveTo>
                    <a:pt x="0" y="0"/>
                  </a:moveTo>
                  <a:lnTo>
                    <a:pt x="0" y="3836417"/>
                  </a:lnTo>
                </a:path>
              </a:pathLst>
            </a:custGeom>
            <a:noFill/>
            <a:ln w="41760">
              <a:solidFill>
                <a:srgbClr val="D7DC4C"/>
              </a:solidFill>
              <a:round/>
            </a:ln>
          </p:spPr>
          <p:style>
            <a:lnRef idx="0">
              <a:scrgbClr r="0" g="0" b="0"/>
            </a:lnRef>
            <a:fillRef idx="0">
              <a:scrgbClr r="0" g="0" b="0"/>
            </a:fillRef>
            <a:effectRef idx="0">
              <a:scrgbClr r="0" g="0" b="0"/>
            </a:effectRef>
            <a:fontRef idx="minor"/>
          </p:style>
        </p:sp>
      </p:grpSp>
      <p:sp>
        <p:nvSpPr>
          <p:cNvPr id="308" name="TextShape 10"/>
          <p:cNvSpPr txBox="1"/>
          <p:nvPr/>
        </p:nvSpPr>
        <p:spPr>
          <a:xfrm>
            <a:off x="1176480" y="10582920"/>
            <a:ext cx="398880" cy="6559200"/>
          </a:xfrm>
          <a:prstGeom prst="rect">
            <a:avLst/>
          </a:prstGeom>
          <a:noFill/>
          <a:ln>
            <a:noFill/>
          </a:ln>
        </p:spPr>
        <p:txBody>
          <a:bodyPr lIns="0" tIns="0" rIns="0" bIns="0">
            <a:spAutoFit/>
          </a:bodyPr>
          <a:lstStyle/>
          <a:p>
            <a:pPr marL="38160">
              <a:lnSpc>
                <a:spcPts val="2494"/>
              </a:lnSpc>
            </a:pPr>
            <a:fld id="{C949C791-EBE4-4209-A223-D5A24E49D779}" type="slidenum">
              <a:rPr lang="it-IT" sz="2450" b="1" i="1" strike="noStrike" spc="-26">
                <a:solidFill>
                  <a:srgbClr val="09603C"/>
                </a:solidFill>
                <a:latin typeface="Helvetica-BoldOblique"/>
              </a:rPr>
              <a:pPr marL="38160">
                <a:lnSpc>
                  <a:spcPts val="2494"/>
                </a:lnSpc>
              </a:pPr>
              <a:t>59</a:t>
            </a:fld>
            <a:endParaRPr lang="it-IT" sz="2450" b="0" strike="noStrike" spc="-1">
              <a:latin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TextShape 1"/>
          <p:cNvSpPr txBox="1"/>
          <p:nvPr/>
        </p:nvSpPr>
        <p:spPr>
          <a:xfrm>
            <a:off x="3594600" y="4280760"/>
            <a:ext cx="12914640" cy="1967760"/>
          </a:xfrm>
          <a:prstGeom prst="rect">
            <a:avLst/>
          </a:prstGeom>
          <a:noFill/>
          <a:ln>
            <a:noFill/>
          </a:ln>
        </p:spPr>
        <p:txBody>
          <a:bodyPr lIns="0" tIns="79200" rIns="0" bIns="0">
            <a:spAutoFit/>
          </a:bodyPr>
          <a:lstStyle/>
          <a:p>
            <a:pPr algn="ctr">
              <a:lnSpc>
                <a:spcPct val="100000"/>
              </a:lnSpc>
              <a:spcBef>
                <a:spcPts val="624"/>
              </a:spcBef>
            </a:pPr>
            <a:r>
              <a:rPr lang="it-IT" sz="5900" b="1" strike="noStrike" spc="-1">
                <a:solidFill>
                  <a:srgbClr val="0A613B"/>
                </a:solidFill>
                <a:latin typeface="Arial"/>
              </a:rPr>
              <a:t>SISTEMA</a:t>
            </a:r>
            <a:r>
              <a:rPr lang="it-IT" sz="5900" b="1" strike="noStrike" spc="-222">
                <a:solidFill>
                  <a:srgbClr val="0A613B"/>
                </a:solidFill>
                <a:latin typeface="Arial"/>
              </a:rPr>
              <a:t> </a:t>
            </a:r>
            <a:r>
              <a:rPr lang="it-IT" sz="5900" b="1" strike="noStrike" spc="-1">
                <a:solidFill>
                  <a:srgbClr val="0A613B"/>
                </a:solidFill>
                <a:latin typeface="Arial"/>
              </a:rPr>
              <a:t>DELLE</a:t>
            </a:r>
            <a:r>
              <a:rPr lang="it-IT" sz="5900" b="1" strike="noStrike" spc="-7">
                <a:solidFill>
                  <a:srgbClr val="0A613B"/>
                </a:solidFill>
                <a:latin typeface="Arial"/>
              </a:rPr>
              <a:t> </a:t>
            </a:r>
            <a:r>
              <a:rPr lang="it-IT" sz="5900" b="1" strike="noStrike" spc="-12">
                <a:solidFill>
                  <a:srgbClr val="0A613B"/>
                </a:solidFill>
                <a:latin typeface="Arial"/>
              </a:rPr>
              <a:t>FONTI:</a:t>
            </a:r>
            <a:br/>
            <a:r>
              <a:rPr lang="it-IT" sz="5900" b="1" strike="noStrike" spc="-1">
                <a:solidFill>
                  <a:srgbClr val="0A613B"/>
                </a:solidFill>
                <a:latin typeface="Arial"/>
              </a:rPr>
              <a:t>IL</a:t>
            </a:r>
            <a:r>
              <a:rPr lang="it-IT" sz="5900" b="1" strike="noStrike" spc="-165">
                <a:solidFill>
                  <a:srgbClr val="0A613B"/>
                </a:solidFill>
                <a:latin typeface="Arial"/>
              </a:rPr>
              <a:t> </a:t>
            </a:r>
            <a:r>
              <a:rPr lang="it-IT" sz="5900" b="1" strike="noStrike" spc="-1">
                <a:solidFill>
                  <a:srgbClr val="0A613B"/>
                </a:solidFill>
                <a:latin typeface="Arial"/>
              </a:rPr>
              <a:t>RAPPORTO</a:t>
            </a:r>
            <a:r>
              <a:rPr lang="it-IT" sz="5900" b="1" strike="noStrike" spc="-60">
                <a:solidFill>
                  <a:srgbClr val="0A613B"/>
                </a:solidFill>
                <a:latin typeface="Arial"/>
              </a:rPr>
              <a:t> </a:t>
            </a:r>
            <a:r>
              <a:rPr lang="it-IT" sz="5900" b="1" strike="noStrike" spc="-1">
                <a:solidFill>
                  <a:srgbClr val="0A613B"/>
                </a:solidFill>
                <a:latin typeface="Arial"/>
              </a:rPr>
              <a:t>LEGGE-</a:t>
            </a:r>
            <a:r>
              <a:rPr lang="it-IT" sz="5900" b="1" strike="noStrike" spc="-12">
                <a:solidFill>
                  <a:srgbClr val="0A613B"/>
                </a:solidFill>
                <a:latin typeface="Arial"/>
              </a:rPr>
              <a:t>CONTRATTO</a:t>
            </a:r>
            <a:endParaRPr lang="it-IT" sz="5900" b="0" strike="noStrike" spc="-1">
              <a:latin typeface="Calibri"/>
            </a:endParaRPr>
          </a:p>
        </p:txBody>
      </p:sp>
      <p:sp>
        <p:nvSpPr>
          <p:cNvPr id="248" name="CustomShape 2"/>
          <p:cNvSpPr/>
          <p:nvPr/>
        </p:nvSpPr>
        <p:spPr>
          <a:xfrm>
            <a:off x="1176480" y="10582920"/>
            <a:ext cx="263880" cy="31716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marL="38160">
              <a:lnSpc>
                <a:spcPts val="2494"/>
              </a:lnSpc>
            </a:pPr>
            <a:fld id="{ACF93BF4-A905-4B40-8716-17C0F982069F}" type="slidenum">
              <a:rPr lang="it-IT" sz="2450" b="1" i="1" strike="noStrike" spc="9">
                <a:solidFill>
                  <a:srgbClr val="09603C"/>
                </a:solidFill>
                <a:latin typeface="Helvetica-BoldOblique"/>
              </a:rPr>
              <a:pPr marL="38160">
                <a:lnSpc>
                  <a:spcPts val="2494"/>
                </a:lnSpc>
              </a:pPr>
              <a:t>6</a:t>
            </a:fld>
            <a:endParaRPr lang="it-IT" sz="2450" b="0" strike="noStrike" spc="-1">
              <a:latin typeface="Arial"/>
            </a:endParaRPr>
          </a:p>
        </p:txBody>
      </p:sp>
      <p:sp>
        <p:nvSpPr>
          <p:cNvPr id="249" name="CustomShape 3"/>
          <p:cNvSpPr/>
          <p:nvPr/>
        </p:nvSpPr>
        <p:spPr>
          <a:xfrm>
            <a:off x="2610000" y="6253200"/>
            <a:ext cx="14886720" cy="766800"/>
          </a:xfrm>
          <a:prstGeom prst="rect">
            <a:avLst/>
          </a:prstGeom>
          <a:noFill/>
          <a:ln>
            <a:noFill/>
          </a:ln>
        </p:spPr>
        <p:style>
          <a:lnRef idx="0">
            <a:scrgbClr r="0" g="0" b="0"/>
          </a:lnRef>
          <a:fillRef idx="0">
            <a:scrgbClr r="0" g="0" b="0"/>
          </a:fillRef>
          <a:effectRef idx="0">
            <a:scrgbClr r="0" g="0" b="0"/>
          </a:effectRef>
          <a:fontRef idx="minor"/>
        </p:style>
        <p:txBody>
          <a:bodyPr lIns="0" tIns="12240" rIns="0" bIns="0">
            <a:spAutoFit/>
          </a:bodyPr>
          <a:lstStyle/>
          <a:p>
            <a:pPr marL="12600">
              <a:lnSpc>
                <a:spcPct val="100000"/>
              </a:lnSpc>
              <a:spcBef>
                <a:spcPts val="96"/>
              </a:spcBef>
            </a:pPr>
            <a:r>
              <a:rPr lang="it-IT" sz="4950" b="1" strike="noStrike" spc="-41">
                <a:solidFill>
                  <a:srgbClr val="D7DE3B"/>
                </a:solidFill>
                <a:latin typeface="Arial"/>
              </a:rPr>
              <a:t>CARATTERISTICHE</a:t>
            </a:r>
            <a:r>
              <a:rPr lang="it-IT" sz="4950" b="1" strike="noStrike" spc="-222">
                <a:solidFill>
                  <a:srgbClr val="D7DE3B"/>
                </a:solidFill>
                <a:latin typeface="Arial"/>
              </a:rPr>
              <a:t> </a:t>
            </a:r>
            <a:r>
              <a:rPr lang="it-IT" sz="4950" b="1" strike="noStrike" spc="-1">
                <a:solidFill>
                  <a:srgbClr val="D7DE3B"/>
                </a:solidFill>
                <a:latin typeface="Arial"/>
              </a:rPr>
              <a:t>DEL</a:t>
            </a:r>
            <a:r>
              <a:rPr lang="it-IT" sz="4950" b="1" strike="noStrike" spc="-296">
                <a:solidFill>
                  <a:srgbClr val="D7DE3B"/>
                </a:solidFill>
                <a:latin typeface="Arial"/>
              </a:rPr>
              <a:t> </a:t>
            </a:r>
            <a:r>
              <a:rPr lang="it-IT" sz="4950" b="1" strike="noStrike" spc="-12">
                <a:solidFill>
                  <a:srgbClr val="D7DE3B"/>
                </a:solidFill>
                <a:latin typeface="Arial"/>
              </a:rPr>
              <a:t>DECRETO</a:t>
            </a:r>
            <a:r>
              <a:rPr lang="it-IT" sz="4950" b="1" strike="noStrike" spc="-222">
                <a:solidFill>
                  <a:srgbClr val="D7DE3B"/>
                </a:solidFill>
                <a:latin typeface="Arial"/>
              </a:rPr>
              <a:t> </a:t>
            </a:r>
            <a:r>
              <a:rPr lang="it-IT" sz="4950" b="1" strike="noStrike" spc="-12">
                <a:solidFill>
                  <a:srgbClr val="D7DE3B"/>
                </a:solidFill>
                <a:latin typeface="Arial"/>
              </a:rPr>
              <a:t>LEGISLATIVO</a:t>
            </a:r>
            <a:endParaRPr lang="it-IT" sz="4950" b="0" strike="noStrike" spc="-1">
              <a:latin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CustomShape 1"/>
          <p:cNvSpPr/>
          <p:nvPr/>
        </p:nvSpPr>
        <p:spPr>
          <a:xfrm>
            <a:off x="2081520" y="2065680"/>
            <a:ext cx="15879600" cy="7517160"/>
          </a:xfrm>
          <a:prstGeom prst="rect">
            <a:avLst/>
          </a:prstGeom>
          <a:noFill/>
          <a:ln>
            <a:noFill/>
          </a:ln>
        </p:spPr>
        <p:style>
          <a:lnRef idx="0">
            <a:scrgbClr r="0" g="0" b="0"/>
          </a:lnRef>
          <a:fillRef idx="0">
            <a:scrgbClr r="0" g="0" b="0"/>
          </a:fillRef>
          <a:effectRef idx="0">
            <a:scrgbClr r="0" g="0" b="0"/>
          </a:effectRef>
          <a:fontRef idx="minor"/>
        </p:style>
        <p:txBody>
          <a:bodyPr lIns="0" tIns="14760" rIns="0" bIns="0">
            <a:spAutoFit/>
          </a:bodyPr>
          <a:lstStyle/>
          <a:p>
            <a:pPr marL="12600">
              <a:lnSpc>
                <a:spcPts val="3504"/>
              </a:lnSpc>
              <a:spcBef>
                <a:spcPts val="113"/>
              </a:spcBef>
            </a:pPr>
            <a:r>
              <a:rPr lang="it-IT" sz="2950" b="1" strike="noStrike" spc="-52">
                <a:solidFill>
                  <a:srgbClr val="00623A"/>
                </a:solidFill>
                <a:latin typeface="Lufga"/>
              </a:rPr>
              <a:t>→</a:t>
            </a:r>
            <a:r>
              <a:rPr lang="it-IT" sz="2950" b="1" strike="noStrike" spc="-1">
                <a:solidFill>
                  <a:srgbClr val="00623A"/>
                </a:solidFill>
                <a:latin typeface="Lufga"/>
              </a:rPr>
              <a:t>	</a:t>
            </a:r>
            <a:r>
              <a:rPr lang="it-IT" sz="2950" b="1" strike="noStrike" spc="-1">
                <a:solidFill>
                  <a:srgbClr val="00623A"/>
                </a:solidFill>
                <a:latin typeface="Arial"/>
              </a:rPr>
              <a:t>Pubblicazione obbligatoria:</a:t>
            </a:r>
            <a:r>
              <a:rPr lang="it-IT" sz="2950" b="1" strike="noStrike" spc="4">
                <a:solidFill>
                  <a:srgbClr val="00623A"/>
                </a:solidFill>
                <a:latin typeface="Arial"/>
              </a:rPr>
              <a:t> </a:t>
            </a:r>
            <a:r>
              <a:rPr lang="it-IT" sz="2950" b="1" strike="noStrike" spc="-1">
                <a:solidFill>
                  <a:srgbClr val="00623A"/>
                </a:solidFill>
                <a:latin typeface="Arial"/>
              </a:rPr>
              <a:t>(art.</a:t>
            </a:r>
            <a:r>
              <a:rPr lang="it-IT" sz="2950" b="1" strike="noStrike" spc="4">
                <a:solidFill>
                  <a:srgbClr val="00623A"/>
                </a:solidFill>
                <a:latin typeface="Arial"/>
              </a:rPr>
              <a:t> </a:t>
            </a:r>
            <a:r>
              <a:rPr lang="it-IT" sz="2950" b="1" strike="noStrike" spc="-26">
                <a:solidFill>
                  <a:srgbClr val="00623A"/>
                </a:solidFill>
                <a:latin typeface="Arial"/>
              </a:rPr>
              <a:t>3)</a:t>
            </a:r>
            <a:endParaRPr lang="it-IT" sz="2950" b="0" strike="noStrike" spc="-1">
              <a:latin typeface="Arial"/>
            </a:endParaRPr>
          </a:p>
          <a:p>
            <a:pPr marL="523800" indent="-197280">
              <a:lnSpc>
                <a:spcPts val="2971"/>
              </a:lnSpc>
              <a:spcBef>
                <a:spcPts val="40"/>
              </a:spcBef>
              <a:buClr>
                <a:srgbClr val="00623A"/>
              </a:buClr>
              <a:buFont typeface="Symbol" charset="2"/>
              <a:buChar char=""/>
            </a:pPr>
            <a:r>
              <a:rPr lang="it-IT" sz="2450" b="0" strike="noStrike" spc="-1">
                <a:solidFill>
                  <a:srgbClr val="00623A"/>
                </a:solidFill>
                <a:latin typeface="Arial"/>
              </a:rPr>
              <a:t>nei</a:t>
            </a:r>
            <a:r>
              <a:rPr lang="it-IT" sz="2450" b="0" strike="noStrike" spc="-35">
                <a:solidFill>
                  <a:srgbClr val="00623A"/>
                </a:solidFill>
                <a:latin typeface="Arial"/>
              </a:rPr>
              <a:t> </a:t>
            </a:r>
            <a:r>
              <a:rPr lang="it-IT" sz="2450" b="0" strike="noStrike" spc="-1">
                <a:solidFill>
                  <a:srgbClr val="00623A"/>
                </a:solidFill>
                <a:latin typeface="Arial"/>
              </a:rPr>
              <a:t>siti</a:t>
            </a:r>
            <a:r>
              <a:rPr lang="it-IT" sz="2450" b="0" strike="noStrike" spc="-21">
                <a:solidFill>
                  <a:srgbClr val="00623A"/>
                </a:solidFill>
                <a:latin typeface="Arial"/>
              </a:rPr>
              <a:t> </a:t>
            </a:r>
            <a:r>
              <a:rPr lang="it-IT" sz="2450" b="0" strike="noStrike" spc="-1">
                <a:solidFill>
                  <a:srgbClr val="00623A"/>
                </a:solidFill>
                <a:latin typeface="Arial"/>
              </a:rPr>
              <a:t>istituzionali</a:t>
            </a:r>
            <a:r>
              <a:rPr lang="it-IT" sz="2450" b="0" strike="noStrike" spc="-26">
                <a:solidFill>
                  <a:srgbClr val="00623A"/>
                </a:solidFill>
                <a:latin typeface="Arial"/>
              </a:rPr>
              <a:t> </a:t>
            </a:r>
            <a:r>
              <a:rPr lang="it-IT" sz="2450" b="0" strike="noStrike" spc="-1">
                <a:solidFill>
                  <a:srgbClr val="00623A"/>
                </a:solidFill>
                <a:latin typeface="Arial"/>
              </a:rPr>
              <a:t>delle</a:t>
            </a:r>
            <a:r>
              <a:rPr lang="it-IT" sz="2450" b="0" strike="noStrike" spc="-21">
                <a:solidFill>
                  <a:srgbClr val="00623A"/>
                </a:solidFill>
                <a:latin typeface="Arial"/>
              </a:rPr>
              <a:t> </a:t>
            </a:r>
            <a:r>
              <a:rPr lang="it-IT" sz="2450" b="0" strike="noStrike" spc="-1">
                <a:solidFill>
                  <a:srgbClr val="00623A"/>
                </a:solidFill>
                <a:latin typeface="Arial"/>
              </a:rPr>
              <a:t>pubbliche</a:t>
            </a:r>
            <a:r>
              <a:rPr lang="it-IT" sz="2450" b="0" strike="noStrike" spc="-26">
                <a:solidFill>
                  <a:srgbClr val="00623A"/>
                </a:solidFill>
                <a:latin typeface="Arial"/>
              </a:rPr>
              <a:t> </a:t>
            </a:r>
            <a:r>
              <a:rPr lang="it-IT" sz="2450" b="0" strike="noStrike" spc="-1">
                <a:solidFill>
                  <a:srgbClr val="00623A"/>
                </a:solidFill>
                <a:latin typeface="Arial"/>
              </a:rPr>
              <a:t>amministrazioni</a:t>
            </a:r>
            <a:r>
              <a:rPr lang="it-IT" sz="2450" b="0" strike="noStrike" spc="-21">
                <a:solidFill>
                  <a:srgbClr val="00623A"/>
                </a:solidFill>
                <a:latin typeface="Arial"/>
              </a:rPr>
              <a:t> </a:t>
            </a:r>
            <a:r>
              <a:rPr lang="it-IT" sz="2450" b="0" strike="noStrike" spc="-1">
                <a:solidFill>
                  <a:srgbClr val="00623A"/>
                </a:solidFill>
                <a:latin typeface="Arial"/>
              </a:rPr>
              <a:t>dei</a:t>
            </a:r>
            <a:r>
              <a:rPr lang="it-IT" sz="2450" b="0" strike="noStrike" spc="-26">
                <a:solidFill>
                  <a:srgbClr val="00623A"/>
                </a:solidFill>
                <a:latin typeface="Arial"/>
              </a:rPr>
              <a:t> </a:t>
            </a:r>
            <a:r>
              <a:rPr lang="it-IT" sz="2450" b="0" strike="noStrike" spc="-1">
                <a:solidFill>
                  <a:srgbClr val="00623A"/>
                </a:solidFill>
                <a:latin typeface="Arial"/>
              </a:rPr>
              <a:t>documenti,</a:t>
            </a:r>
            <a:r>
              <a:rPr lang="it-IT" sz="2450" b="0" strike="noStrike" spc="-21">
                <a:solidFill>
                  <a:srgbClr val="00623A"/>
                </a:solidFill>
                <a:latin typeface="Arial"/>
              </a:rPr>
              <a:t> </a:t>
            </a:r>
            <a:r>
              <a:rPr lang="it-IT" sz="2450" b="0" strike="noStrike" spc="-1">
                <a:solidFill>
                  <a:srgbClr val="00623A"/>
                </a:solidFill>
                <a:latin typeface="Arial"/>
              </a:rPr>
              <a:t>delle</a:t>
            </a:r>
            <a:r>
              <a:rPr lang="it-IT" sz="2450" b="0" strike="noStrike" spc="-26">
                <a:solidFill>
                  <a:srgbClr val="00623A"/>
                </a:solidFill>
                <a:latin typeface="Arial"/>
              </a:rPr>
              <a:t> </a:t>
            </a:r>
            <a:r>
              <a:rPr lang="it-IT" sz="2450" b="0" strike="noStrike" spc="-1">
                <a:solidFill>
                  <a:srgbClr val="00623A"/>
                </a:solidFill>
                <a:latin typeface="Arial"/>
              </a:rPr>
              <a:t>informazioni</a:t>
            </a:r>
            <a:r>
              <a:rPr lang="it-IT" sz="2450" b="0" strike="noStrike" spc="-21">
                <a:solidFill>
                  <a:srgbClr val="00623A"/>
                </a:solidFill>
                <a:latin typeface="Arial"/>
              </a:rPr>
              <a:t> </a:t>
            </a:r>
            <a:r>
              <a:rPr lang="it-IT" sz="2450" b="0" strike="noStrike" spc="-1">
                <a:solidFill>
                  <a:srgbClr val="00623A"/>
                </a:solidFill>
                <a:latin typeface="Arial"/>
              </a:rPr>
              <a:t>e</a:t>
            </a:r>
            <a:r>
              <a:rPr lang="it-IT" sz="2450" b="0" strike="noStrike" spc="-26">
                <a:solidFill>
                  <a:srgbClr val="00623A"/>
                </a:solidFill>
                <a:latin typeface="Arial"/>
              </a:rPr>
              <a:t> </a:t>
            </a:r>
            <a:r>
              <a:rPr lang="it-IT" sz="2450" b="0" strike="noStrike" spc="-1">
                <a:solidFill>
                  <a:srgbClr val="00623A"/>
                </a:solidFill>
                <a:latin typeface="Arial"/>
              </a:rPr>
              <a:t>dei</a:t>
            </a:r>
            <a:r>
              <a:rPr lang="it-IT" sz="2450" b="0" strike="noStrike" spc="-21">
                <a:solidFill>
                  <a:srgbClr val="00623A"/>
                </a:solidFill>
                <a:latin typeface="Arial"/>
              </a:rPr>
              <a:t> </a:t>
            </a:r>
            <a:r>
              <a:rPr lang="it-IT" sz="2450" b="0" strike="noStrike" spc="-1">
                <a:solidFill>
                  <a:srgbClr val="00623A"/>
                </a:solidFill>
                <a:latin typeface="Arial"/>
              </a:rPr>
              <a:t>dati</a:t>
            </a:r>
            <a:r>
              <a:rPr lang="it-IT" sz="2450" b="0" strike="noStrike" spc="-21">
                <a:solidFill>
                  <a:srgbClr val="00623A"/>
                </a:solidFill>
                <a:latin typeface="Arial"/>
              </a:rPr>
              <a:t> </a:t>
            </a:r>
            <a:r>
              <a:rPr lang="it-IT" sz="2450" b="0" strike="noStrike" spc="-12">
                <a:solidFill>
                  <a:srgbClr val="00623A"/>
                </a:solidFill>
                <a:latin typeface="Arial"/>
              </a:rPr>
              <a:t>concernenti </a:t>
            </a:r>
            <a:r>
              <a:rPr lang="it-IT" sz="2450" b="0" strike="noStrike" spc="-1">
                <a:solidFill>
                  <a:srgbClr val="00623A"/>
                </a:solidFill>
                <a:latin typeface="Arial"/>
              </a:rPr>
              <a:t>l’organizzazione</a:t>
            </a:r>
            <a:r>
              <a:rPr lang="it-IT" sz="2450" b="0" strike="noStrike" spc="-21">
                <a:solidFill>
                  <a:srgbClr val="00623A"/>
                </a:solidFill>
                <a:latin typeface="Arial"/>
              </a:rPr>
              <a:t> </a:t>
            </a:r>
            <a:r>
              <a:rPr lang="it-IT" sz="2450" b="0" strike="noStrike" spc="-1">
                <a:solidFill>
                  <a:srgbClr val="00623A"/>
                </a:solidFill>
                <a:latin typeface="Arial"/>
              </a:rPr>
              <a:t>e</a:t>
            </a:r>
            <a:r>
              <a:rPr lang="it-IT" sz="2450" b="0" strike="noStrike" spc="-21">
                <a:solidFill>
                  <a:srgbClr val="00623A"/>
                </a:solidFill>
                <a:latin typeface="Arial"/>
              </a:rPr>
              <a:t> </a:t>
            </a:r>
            <a:r>
              <a:rPr lang="it-IT" sz="2450" b="0" strike="noStrike" spc="-1">
                <a:solidFill>
                  <a:srgbClr val="00623A"/>
                </a:solidFill>
                <a:latin typeface="Arial"/>
              </a:rPr>
              <a:t>l’attività</a:t>
            </a:r>
            <a:r>
              <a:rPr lang="it-IT" sz="2450" b="0" strike="noStrike" spc="-21">
                <a:solidFill>
                  <a:srgbClr val="00623A"/>
                </a:solidFill>
                <a:latin typeface="Arial"/>
              </a:rPr>
              <a:t> </a:t>
            </a:r>
            <a:r>
              <a:rPr lang="it-IT" sz="2450" b="0" strike="noStrike" spc="-1">
                <a:solidFill>
                  <a:srgbClr val="00623A"/>
                </a:solidFill>
                <a:latin typeface="Arial"/>
              </a:rPr>
              <a:t>delle</a:t>
            </a:r>
            <a:r>
              <a:rPr lang="it-IT" sz="2450" b="0" strike="noStrike" spc="-21">
                <a:solidFill>
                  <a:srgbClr val="00623A"/>
                </a:solidFill>
                <a:latin typeface="Arial"/>
              </a:rPr>
              <a:t> </a:t>
            </a:r>
            <a:r>
              <a:rPr lang="it-IT" sz="2450" b="0" strike="noStrike" spc="-1">
                <a:solidFill>
                  <a:srgbClr val="00623A"/>
                </a:solidFill>
                <a:latin typeface="Arial"/>
              </a:rPr>
              <a:t>pubbliche</a:t>
            </a:r>
            <a:r>
              <a:rPr lang="it-IT" sz="2450" b="0" strike="noStrike" spc="-15">
                <a:solidFill>
                  <a:srgbClr val="00623A"/>
                </a:solidFill>
                <a:latin typeface="Arial"/>
              </a:rPr>
              <a:t> </a:t>
            </a:r>
            <a:r>
              <a:rPr lang="it-IT" sz="2450" b="0" strike="noStrike" spc="-1">
                <a:solidFill>
                  <a:srgbClr val="00623A"/>
                </a:solidFill>
                <a:latin typeface="Arial"/>
              </a:rPr>
              <a:t>amministrazioni,</a:t>
            </a:r>
            <a:r>
              <a:rPr lang="it-IT" sz="2450" b="0" strike="noStrike" spc="-21">
                <a:solidFill>
                  <a:srgbClr val="00623A"/>
                </a:solidFill>
                <a:latin typeface="Arial"/>
              </a:rPr>
              <a:t> </a:t>
            </a:r>
            <a:r>
              <a:rPr lang="it-IT" sz="2450" b="0" strike="noStrike" spc="-1">
                <a:solidFill>
                  <a:srgbClr val="00623A"/>
                </a:solidFill>
                <a:latin typeface="Arial"/>
              </a:rPr>
              <a:t>cui</a:t>
            </a:r>
            <a:r>
              <a:rPr lang="it-IT" sz="2450" b="0" strike="noStrike" spc="-21">
                <a:solidFill>
                  <a:srgbClr val="00623A"/>
                </a:solidFill>
                <a:latin typeface="Arial"/>
              </a:rPr>
              <a:t> </a:t>
            </a:r>
            <a:r>
              <a:rPr lang="it-IT" sz="2450" b="0" strike="noStrike" spc="-1">
                <a:solidFill>
                  <a:srgbClr val="00623A"/>
                </a:solidFill>
                <a:latin typeface="Arial"/>
              </a:rPr>
              <a:t>corrisponde</a:t>
            </a:r>
            <a:r>
              <a:rPr lang="it-IT" sz="2450" b="0" strike="noStrike" spc="-21">
                <a:solidFill>
                  <a:srgbClr val="00623A"/>
                </a:solidFill>
                <a:latin typeface="Arial"/>
              </a:rPr>
              <a:t> </a:t>
            </a:r>
            <a:r>
              <a:rPr lang="it-IT" sz="2450" b="0" strike="noStrike" spc="-1">
                <a:solidFill>
                  <a:srgbClr val="00623A"/>
                </a:solidFill>
                <a:latin typeface="Arial"/>
              </a:rPr>
              <a:t>il</a:t>
            </a:r>
            <a:r>
              <a:rPr lang="it-IT" sz="2450" b="0" strike="noStrike" spc="-21">
                <a:solidFill>
                  <a:srgbClr val="00623A"/>
                </a:solidFill>
                <a:latin typeface="Arial"/>
              </a:rPr>
              <a:t> </a:t>
            </a:r>
            <a:r>
              <a:rPr lang="it-IT" sz="2450" b="0" strike="noStrike" spc="-1">
                <a:solidFill>
                  <a:srgbClr val="00623A"/>
                </a:solidFill>
                <a:latin typeface="Arial"/>
              </a:rPr>
              <a:t>diritto</a:t>
            </a:r>
            <a:r>
              <a:rPr lang="it-IT" sz="2450" b="0" strike="noStrike" spc="-15">
                <a:solidFill>
                  <a:srgbClr val="00623A"/>
                </a:solidFill>
                <a:latin typeface="Arial"/>
              </a:rPr>
              <a:t> </a:t>
            </a:r>
            <a:r>
              <a:rPr lang="it-IT" sz="2450" b="0" strike="noStrike" spc="-1">
                <a:solidFill>
                  <a:srgbClr val="00623A"/>
                </a:solidFill>
                <a:latin typeface="Arial"/>
              </a:rPr>
              <a:t>di</a:t>
            </a:r>
            <a:r>
              <a:rPr lang="it-IT" sz="2450" b="0" strike="noStrike" spc="-21">
                <a:solidFill>
                  <a:srgbClr val="00623A"/>
                </a:solidFill>
                <a:latin typeface="Arial"/>
              </a:rPr>
              <a:t> </a:t>
            </a:r>
            <a:r>
              <a:rPr lang="it-IT" sz="2450" b="0" strike="noStrike" spc="-1">
                <a:solidFill>
                  <a:srgbClr val="00623A"/>
                </a:solidFill>
                <a:latin typeface="Arial"/>
              </a:rPr>
              <a:t>chiunque</a:t>
            </a:r>
            <a:r>
              <a:rPr lang="it-IT" sz="2450" b="0" strike="noStrike" spc="-21">
                <a:solidFill>
                  <a:srgbClr val="00623A"/>
                </a:solidFill>
                <a:latin typeface="Arial"/>
              </a:rPr>
              <a:t> </a:t>
            </a:r>
            <a:r>
              <a:rPr lang="it-IT" sz="2450" b="0" strike="noStrike" spc="-1">
                <a:solidFill>
                  <a:srgbClr val="00623A"/>
                </a:solidFill>
                <a:latin typeface="Arial"/>
              </a:rPr>
              <a:t>di</a:t>
            </a:r>
            <a:r>
              <a:rPr lang="it-IT" sz="2450" b="0" strike="noStrike" spc="-21">
                <a:solidFill>
                  <a:srgbClr val="00623A"/>
                </a:solidFill>
                <a:latin typeface="Arial"/>
              </a:rPr>
              <a:t> </a:t>
            </a:r>
            <a:r>
              <a:rPr lang="it-IT" sz="2450" b="0" strike="noStrike" spc="-1">
                <a:solidFill>
                  <a:srgbClr val="00623A"/>
                </a:solidFill>
                <a:latin typeface="Arial"/>
              </a:rPr>
              <a:t>accedere</a:t>
            </a:r>
            <a:r>
              <a:rPr lang="it-IT" sz="2450" b="0" strike="noStrike" spc="-15">
                <a:solidFill>
                  <a:srgbClr val="00623A"/>
                </a:solidFill>
                <a:latin typeface="Arial"/>
              </a:rPr>
              <a:t> </a:t>
            </a:r>
            <a:r>
              <a:rPr lang="it-IT" sz="2450" b="0" strike="noStrike" spc="-26">
                <a:solidFill>
                  <a:srgbClr val="00623A"/>
                </a:solidFill>
                <a:latin typeface="Arial"/>
              </a:rPr>
              <a:t>ai </a:t>
            </a:r>
            <a:r>
              <a:rPr lang="it-IT" sz="2450" b="0" strike="noStrike" spc="-1">
                <a:solidFill>
                  <a:srgbClr val="00623A"/>
                </a:solidFill>
                <a:latin typeface="Arial"/>
              </a:rPr>
              <a:t>siti</a:t>
            </a:r>
            <a:r>
              <a:rPr lang="it-IT" sz="2450" b="0" strike="noStrike" spc="-26">
                <a:solidFill>
                  <a:srgbClr val="00623A"/>
                </a:solidFill>
                <a:latin typeface="Arial"/>
              </a:rPr>
              <a:t> </a:t>
            </a:r>
            <a:r>
              <a:rPr lang="it-IT" sz="2450" b="0" strike="noStrike" spc="-1">
                <a:solidFill>
                  <a:srgbClr val="00623A"/>
                </a:solidFill>
                <a:latin typeface="Arial"/>
              </a:rPr>
              <a:t>direttamente</a:t>
            </a:r>
            <a:r>
              <a:rPr lang="it-IT" sz="2450" b="0" strike="noStrike" spc="-26">
                <a:solidFill>
                  <a:srgbClr val="00623A"/>
                </a:solidFill>
                <a:latin typeface="Arial"/>
              </a:rPr>
              <a:t> </a:t>
            </a:r>
            <a:r>
              <a:rPr lang="it-IT" sz="2450" b="0" strike="noStrike" spc="-1">
                <a:solidFill>
                  <a:srgbClr val="00623A"/>
                </a:solidFill>
                <a:latin typeface="Arial"/>
              </a:rPr>
              <a:t>ed</a:t>
            </a:r>
            <a:r>
              <a:rPr lang="it-IT" sz="2450" b="0" strike="noStrike" spc="-26">
                <a:solidFill>
                  <a:srgbClr val="00623A"/>
                </a:solidFill>
                <a:latin typeface="Arial"/>
              </a:rPr>
              <a:t> </a:t>
            </a:r>
            <a:r>
              <a:rPr lang="it-IT" sz="2450" b="0" strike="noStrike" spc="-1">
                <a:solidFill>
                  <a:srgbClr val="00623A"/>
                </a:solidFill>
                <a:latin typeface="Arial"/>
              </a:rPr>
              <a:t>immediatamente,</a:t>
            </a:r>
            <a:r>
              <a:rPr lang="it-IT" sz="2450" b="0" strike="noStrike" spc="-21">
                <a:solidFill>
                  <a:srgbClr val="00623A"/>
                </a:solidFill>
                <a:latin typeface="Arial"/>
              </a:rPr>
              <a:t> </a:t>
            </a:r>
            <a:r>
              <a:rPr lang="it-IT" sz="2450" b="0" strike="noStrike" spc="-1">
                <a:solidFill>
                  <a:srgbClr val="00623A"/>
                </a:solidFill>
                <a:latin typeface="Arial"/>
              </a:rPr>
              <a:t>senza</a:t>
            </a:r>
            <a:r>
              <a:rPr lang="it-IT" sz="2450" b="0" strike="noStrike" spc="-26">
                <a:solidFill>
                  <a:srgbClr val="00623A"/>
                </a:solidFill>
                <a:latin typeface="Arial"/>
              </a:rPr>
              <a:t> </a:t>
            </a:r>
            <a:r>
              <a:rPr lang="it-IT" sz="2450" b="0" strike="noStrike" spc="-1">
                <a:solidFill>
                  <a:srgbClr val="00623A"/>
                </a:solidFill>
                <a:latin typeface="Arial"/>
              </a:rPr>
              <a:t>autenticazione</a:t>
            </a:r>
            <a:r>
              <a:rPr lang="it-IT" sz="2450" b="0" strike="noStrike" spc="-26">
                <a:solidFill>
                  <a:srgbClr val="00623A"/>
                </a:solidFill>
                <a:latin typeface="Arial"/>
              </a:rPr>
              <a:t> </a:t>
            </a:r>
            <a:r>
              <a:rPr lang="it-IT" sz="2450" b="0" strike="noStrike" spc="-1">
                <a:solidFill>
                  <a:srgbClr val="00623A"/>
                </a:solidFill>
                <a:latin typeface="Arial"/>
              </a:rPr>
              <a:t>ed</a:t>
            </a:r>
            <a:r>
              <a:rPr lang="it-IT" sz="2450" b="0" strike="noStrike" spc="-21">
                <a:solidFill>
                  <a:srgbClr val="00623A"/>
                </a:solidFill>
                <a:latin typeface="Arial"/>
              </a:rPr>
              <a:t> </a:t>
            </a:r>
            <a:r>
              <a:rPr lang="it-IT" sz="2450" b="0" strike="noStrike" spc="-12">
                <a:solidFill>
                  <a:srgbClr val="00623A"/>
                </a:solidFill>
                <a:latin typeface="Arial"/>
              </a:rPr>
              <a:t>identificazione</a:t>
            </a:r>
            <a:endParaRPr lang="it-IT" sz="2450" b="0" strike="noStrike" spc="-1">
              <a:latin typeface="Arial"/>
            </a:endParaRPr>
          </a:p>
          <a:p>
            <a:pPr marL="523800" indent="-197280">
              <a:lnSpc>
                <a:spcPct val="101000"/>
              </a:lnSpc>
              <a:spcBef>
                <a:spcPts val="714"/>
              </a:spcBef>
              <a:buClr>
                <a:srgbClr val="00623A"/>
              </a:buClr>
              <a:buFont typeface="Symbol" charset="2"/>
              <a:buChar char=""/>
            </a:pPr>
            <a:r>
              <a:rPr lang="it-IT" sz="2450" b="0" strike="noStrike" spc="-1">
                <a:solidFill>
                  <a:srgbClr val="00623A"/>
                </a:solidFill>
                <a:latin typeface="Arial"/>
              </a:rPr>
              <a:t>L’ANAC</a:t>
            </a:r>
            <a:r>
              <a:rPr lang="it-IT" sz="2450" b="0" strike="noStrike" spc="-32">
                <a:solidFill>
                  <a:srgbClr val="00623A"/>
                </a:solidFill>
                <a:latin typeface="Arial"/>
              </a:rPr>
              <a:t> </a:t>
            </a:r>
            <a:r>
              <a:rPr lang="it-IT" sz="2450" b="0" strike="noStrike" spc="-1">
                <a:solidFill>
                  <a:srgbClr val="00623A"/>
                </a:solidFill>
                <a:latin typeface="Arial"/>
              </a:rPr>
              <a:t>può</a:t>
            </a:r>
            <a:r>
              <a:rPr lang="it-IT" sz="2450" b="0" strike="noStrike" spc="-26">
                <a:solidFill>
                  <a:srgbClr val="00623A"/>
                </a:solidFill>
                <a:latin typeface="Arial"/>
              </a:rPr>
              <a:t> </a:t>
            </a:r>
            <a:r>
              <a:rPr lang="it-IT" sz="2450" b="0" strike="noStrike" spc="-1">
                <a:solidFill>
                  <a:srgbClr val="00623A"/>
                </a:solidFill>
                <a:latin typeface="Arial"/>
              </a:rPr>
              <a:t>identificare</a:t>
            </a:r>
            <a:r>
              <a:rPr lang="it-IT" sz="2450" b="0" strike="noStrike" spc="-26">
                <a:solidFill>
                  <a:srgbClr val="00623A"/>
                </a:solidFill>
                <a:latin typeface="Arial"/>
              </a:rPr>
              <a:t> </a:t>
            </a:r>
            <a:r>
              <a:rPr lang="it-IT" sz="2450" b="0" strike="noStrike" spc="-1">
                <a:solidFill>
                  <a:srgbClr val="00623A"/>
                </a:solidFill>
                <a:latin typeface="Arial"/>
              </a:rPr>
              <a:t>i</a:t>
            </a:r>
            <a:r>
              <a:rPr lang="it-IT" sz="2450" b="0" strike="noStrike" spc="-26">
                <a:solidFill>
                  <a:srgbClr val="00623A"/>
                </a:solidFill>
                <a:latin typeface="Arial"/>
              </a:rPr>
              <a:t> </a:t>
            </a:r>
            <a:r>
              <a:rPr lang="it-IT" sz="2450" b="0" strike="noStrike" spc="-1">
                <a:solidFill>
                  <a:srgbClr val="00623A"/>
                </a:solidFill>
                <a:latin typeface="Arial"/>
              </a:rPr>
              <a:t>dati,</a:t>
            </a:r>
            <a:r>
              <a:rPr lang="it-IT" sz="2450" b="0" strike="noStrike" spc="-26">
                <a:solidFill>
                  <a:srgbClr val="00623A"/>
                </a:solidFill>
                <a:latin typeface="Arial"/>
              </a:rPr>
              <a:t> </a:t>
            </a:r>
            <a:r>
              <a:rPr lang="it-IT" sz="2450" b="0" strike="noStrike" spc="-1">
                <a:solidFill>
                  <a:srgbClr val="00623A"/>
                </a:solidFill>
                <a:latin typeface="Arial"/>
              </a:rPr>
              <a:t>le</a:t>
            </a:r>
            <a:r>
              <a:rPr lang="it-IT" sz="2450" b="0" strike="noStrike" spc="-32">
                <a:solidFill>
                  <a:srgbClr val="00623A"/>
                </a:solidFill>
                <a:latin typeface="Arial"/>
              </a:rPr>
              <a:t> </a:t>
            </a:r>
            <a:r>
              <a:rPr lang="it-IT" sz="2450" b="0" strike="noStrike" spc="-1">
                <a:solidFill>
                  <a:srgbClr val="00623A"/>
                </a:solidFill>
                <a:latin typeface="Arial"/>
              </a:rPr>
              <a:t>informazioni</a:t>
            </a:r>
            <a:r>
              <a:rPr lang="it-IT" sz="2450" b="0" strike="noStrike" spc="-26">
                <a:solidFill>
                  <a:srgbClr val="00623A"/>
                </a:solidFill>
                <a:latin typeface="Arial"/>
              </a:rPr>
              <a:t> </a:t>
            </a:r>
            <a:r>
              <a:rPr lang="it-IT" sz="2450" b="0" strike="noStrike" spc="-1">
                <a:solidFill>
                  <a:srgbClr val="00623A"/>
                </a:solidFill>
                <a:latin typeface="Arial"/>
              </a:rPr>
              <a:t>e</a:t>
            </a:r>
            <a:r>
              <a:rPr lang="it-IT" sz="2450" b="0" strike="noStrike" spc="-26">
                <a:solidFill>
                  <a:srgbClr val="00623A"/>
                </a:solidFill>
                <a:latin typeface="Arial"/>
              </a:rPr>
              <a:t> </a:t>
            </a:r>
            <a:r>
              <a:rPr lang="it-IT" sz="2450" b="0" strike="noStrike" spc="-1">
                <a:solidFill>
                  <a:srgbClr val="00623A"/>
                </a:solidFill>
                <a:latin typeface="Arial"/>
              </a:rPr>
              <a:t>i</a:t>
            </a:r>
            <a:r>
              <a:rPr lang="it-IT" sz="2450" b="0" strike="noStrike" spc="-26">
                <a:solidFill>
                  <a:srgbClr val="00623A"/>
                </a:solidFill>
                <a:latin typeface="Arial"/>
              </a:rPr>
              <a:t> </a:t>
            </a:r>
            <a:r>
              <a:rPr lang="it-IT" sz="2450" b="0" strike="noStrike" spc="-1">
                <a:solidFill>
                  <a:srgbClr val="00623A"/>
                </a:solidFill>
                <a:latin typeface="Arial"/>
              </a:rPr>
              <a:t>documenti</a:t>
            </a:r>
            <a:r>
              <a:rPr lang="it-IT" sz="2450" b="0" strike="noStrike" spc="-26">
                <a:solidFill>
                  <a:srgbClr val="00623A"/>
                </a:solidFill>
                <a:latin typeface="Arial"/>
              </a:rPr>
              <a:t> </a:t>
            </a:r>
            <a:r>
              <a:rPr lang="it-IT" sz="2450" b="0" strike="noStrike" spc="-1">
                <a:solidFill>
                  <a:srgbClr val="00623A"/>
                </a:solidFill>
                <a:latin typeface="Arial"/>
              </a:rPr>
              <a:t>oggetto</a:t>
            </a:r>
            <a:r>
              <a:rPr lang="it-IT" sz="2450" b="0" strike="noStrike" spc="-26">
                <a:solidFill>
                  <a:srgbClr val="00623A"/>
                </a:solidFill>
                <a:latin typeface="Arial"/>
              </a:rPr>
              <a:t> </a:t>
            </a:r>
            <a:r>
              <a:rPr lang="it-IT" sz="2450" b="0" strike="noStrike" spc="-1">
                <a:solidFill>
                  <a:srgbClr val="00623A"/>
                </a:solidFill>
                <a:latin typeface="Arial"/>
              </a:rPr>
              <a:t>di</a:t>
            </a:r>
            <a:r>
              <a:rPr lang="it-IT" sz="2450" b="0" strike="noStrike" spc="-32">
                <a:solidFill>
                  <a:srgbClr val="00623A"/>
                </a:solidFill>
                <a:latin typeface="Arial"/>
              </a:rPr>
              <a:t> </a:t>
            </a:r>
            <a:r>
              <a:rPr lang="it-IT" sz="2450" b="0" strike="noStrike" spc="-1">
                <a:solidFill>
                  <a:srgbClr val="00623A"/>
                </a:solidFill>
                <a:latin typeface="Arial"/>
              </a:rPr>
              <a:t>pubblicazione</a:t>
            </a:r>
            <a:r>
              <a:rPr lang="it-IT" sz="2450" b="0" strike="noStrike" spc="-26">
                <a:solidFill>
                  <a:srgbClr val="00623A"/>
                </a:solidFill>
                <a:latin typeface="Arial"/>
              </a:rPr>
              <a:t> </a:t>
            </a:r>
            <a:r>
              <a:rPr lang="it-IT" sz="2450" b="0" strike="noStrike" spc="-1">
                <a:solidFill>
                  <a:srgbClr val="00623A"/>
                </a:solidFill>
                <a:latin typeface="Arial"/>
              </a:rPr>
              <a:t>obbligatoria</a:t>
            </a:r>
            <a:r>
              <a:rPr lang="it-IT" sz="2450" b="0" strike="noStrike" spc="-26">
                <a:solidFill>
                  <a:srgbClr val="00623A"/>
                </a:solidFill>
                <a:latin typeface="Arial"/>
              </a:rPr>
              <a:t> </a:t>
            </a:r>
            <a:r>
              <a:rPr lang="it-IT" sz="2450" b="0" strike="noStrike" spc="-1">
                <a:solidFill>
                  <a:srgbClr val="00623A"/>
                </a:solidFill>
                <a:latin typeface="Arial"/>
              </a:rPr>
              <a:t>per</a:t>
            </a:r>
            <a:r>
              <a:rPr lang="it-IT" sz="2450" b="0" strike="noStrike" spc="-26">
                <a:solidFill>
                  <a:srgbClr val="00623A"/>
                </a:solidFill>
                <a:latin typeface="Arial"/>
              </a:rPr>
              <a:t> </a:t>
            </a:r>
            <a:r>
              <a:rPr lang="it-IT" sz="2450" b="0" strike="noStrike" spc="-1">
                <a:solidFill>
                  <a:srgbClr val="00623A"/>
                </a:solidFill>
                <a:latin typeface="Arial"/>
              </a:rPr>
              <a:t>i</a:t>
            </a:r>
            <a:r>
              <a:rPr lang="it-IT" sz="2450" b="0" strike="noStrike" spc="-26">
                <a:solidFill>
                  <a:srgbClr val="00623A"/>
                </a:solidFill>
                <a:latin typeface="Arial"/>
              </a:rPr>
              <a:t> </a:t>
            </a:r>
            <a:r>
              <a:rPr lang="it-IT" sz="2450" b="0" strike="noStrike" spc="-1">
                <a:solidFill>
                  <a:srgbClr val="00623A"/>
                </a:solidFill>
                <a:latin typeface="Arial"/>
              </a:rPr>
              <a:t>quali</a:t>
            </a:r>
            <a:r>
              <a:rPr lang="it-IT" sz="2450" b="0" strike="noStrike" spc="-26">
                <a:solidFill>
                  <a:srgbClr val="00623A"/>
                </a:solidFill>
                <a:latin typeface="Arial"/>
              </a:rPr>
              <a:t> la </a:t>
            </a:r>
            <a:r>
              <a:rPr lang="it-IT" sz="2450" b="0" strike="noStrike" spc="-1">
                <a:solidFill>
                  <a:srgbClr val="00623A"/>
                </a:solidFill>
                <a:latin typeface="Arial"/>
              </a:rPr>
              <a:t>pubblicazione</a:t>
            </a:r>
            <a:r>
              <a:rPr lang="it-IT" sz="2450" b="0" strike="noStrike" spc="-26">
                <a:solidFill>
                  <a:srgbClr val="00623A"/>
                </a:solidFill>
                <a:latin typeface="Arial"/>
              </a:rPr>
              <a:t> </a:t>
            </a:r>
            <a:r>
              <a:rPr lang="it-IT" sz="2450" b="0" strike="noStrike" spc="-1">
                <a:solidFill>
                  <a:srgbClr val="00623A"/>
                </a:solidFill>
                <a:latin typeface="Arial"/>
              </a:rPr>
              <a:t>in</a:t>
            </a:r>
            <a:r>
              <a:rPr lang="it-IT" sz="2450" b="0" strike="noStrike" spc="-15">
                <a:solidFill>
                  <a:srgbClr val="00623A"/>
                </a:solidFill>
                <a:latin typeface="Arial"/>
              </a:rPr>
              <a:t> </a:t>
            </a:r>
            <a:r>
              <a:rPr lang="it-IT" sz="2450" b="0" strike="noStrike" spc="-1">
                <a:solidFill>
                  <a:srgbClr val="00623A"/>
                </a:solidFill>
                <a:latin typeface="Arial"/>
              </a:rPr>
              <a:t>forma</a:t>
            </a:r>
            <a:r>
              <a:rPr lang="it-IT" sz="2450" b="0" strike="noStrike" spc="-15">
                <a:solidFill>
                  <a:srgbClr val="00623A"/>
                </a:solidFill>
                <a:latin typeface="Arial"/>
              </a:rPr>
              <a:t> </a:t>
            </a:r>
            <a:r>
              <a:rPr lang="it-IT" sz="2450" b="0" strike="noStrike" spc="-1">
                <a:solidFill>
                  <a:srgbClr val="00623A"/>
                </a:solidFill>
                <a:latin typeface="Arial"/>
              </a:rPr>
              <a:t>integrale</a:t>
            </a:r>
            <a:r>
              <a:rPr lang="it-IT" sz="2450" b="0" strike="noStrike" spc="-12">
                <a:solidFill>
                  <a:srgbClr val="00623A"/>
                </a:solidFill>
                <a:latin typeface="Arial"/>
              </a:rPr>
              <a:t> </a:t>
            </a:r>
            <a:r>
              <a:rPr lang="it-IT" sz="2450" b="0" strike="noStrike" spc="-1">
                <a:solidFill>
                  <a:srgbClr val="00623A"/>
                </a:solidFill>
                <a:latin typeface="Arial"/>
              </a:rPr>
              <a:t>è</a:t>
            </a:r>
            <a:r>
              <a:rPr lang="it-IT" sz="2450" b="0" strike="noStrike" spc="-15">
                <a:solidFill>
                  <a:srgbClr val="00623A"/>
                </a:solidFill>
                <a:latin typeface="Arial"/>
              </a:rPr>
              <a:t> </a:t>
            </a:r>
            <a:r>
              <a:rPr lang="it-IT" sz="2450" b="0" strike="noStrike" spc="-1">
                <a:solidFill>
                  <a:srgbClr val="00623A"/>
                </a:solidFill>
                <a:latin typeface="Arial"/>
              </a:rPr>
              <a:t>sostituita</a:t>
            </a:r>
            <a:r>
              <a:rPr lang="it-IT" sz="2450" b="0" strike="noStrike" spc="-15">
                <a:solidFill>
                  <a:srgbClr val="00623A"/>
                </a:solidFill>
                <a:latin typeface="Arial"/>
              </a:rPr>
              <a:t> </a:t>
            </a:r>
            <a:r>
              <a:rPr lang="it-IT" sz="2450" b="0" strike="noStrike" spc="-1">
                <a:solidFill>
                  <a:srgbClr val="00623A"/>
                </a:solidFill>
                <a:latin typeface="Arial"/>
              </a:rPr>
              <a:t>con</a:t>
            </a:r>
            <a:r>
              <a:rPr lang="it-IT" sz="2450" b="0" strike="noStrike" spc="-12">
                <a:solidFill>
                  <a:srgbClr val="00623A"/>
                </a:solidFill>
                <a:latin typeface="Arial"/>
              </a:rPr>
              <a:t> </a:t>
            </a:r>
            <a:r>
              <a:rPr lang="it-IT" sz="2450" b="0" strike="noStrike" spc="-1">
                <a:solidFill>
                  <a:srgbClr val="00623A"/>
                </a:solidFill>
                <a:latin typeface="Arial"/>
              </a:rPr>
              <a:t>quella</a:t>
            </a:r>
            <a:r>
              <a:rPr lang="it-IT" sz="2450" b="0" strike="noStrike" spc="-15">
                <a:solidFill>
                  <a:srgbClr val="00623A"/>
                </a:solidFill>
                <a:latin typeface="Arial"/>
              </a:rPr>
              <a:t> </a:t>
            </a:r>
            <a:r>
              <a:rPr lang="it-IT" sz="2450" b="0" strike="noStrike" spc="-1">
                <a:solidFill>
                  <a:srgbClr val="00623A"/>
                </a:solidFill>
                <a:latin typeface="Arial"/>
              </a:rPr>
              <a:t>di</a:t>
            </a:r>
            <a:r>
              <a:rPr lang="it-IT" sz="2450" b="0" strike="noStrike" spc="-15">
                <a:solidFill>
                  <a:srgbClr val="00623A"/>
                </a:solidFill>
                <a:latin typeface="Arial"/>
              </a:rPr>
              <a:t> </a:t>
            </a:r>
            <a:r>
              <a:rPr lang="it-IT" sz="2450" b="0" strike="noStrike" spc="-1">
                <a:solidFill>
                  <a:srgbClr val="00623A"/>
                </a:solidFill>
                <a:latin typeface="Arial"/>
              </a:rPr>
              <a:t>informazioni</a:t>
            </a:r>
            <a:r>
              <a:rPr lang="it-IT" sz="2450" b="0" strike="noStrike" spc="-12">
                <a:solidFill>
                  <a:srgbClr val="00623A"/>
                </a:solidFill>
                <a:latin typeface="Arial"/>
              </a:rPr>
              <a:t> </a:t>
            </a:r>
            <a:r>
              <a:rPr lang="it-IT" sz="2450" b="0" strike="noStrike" spc="-1">
                <a:solidFill>
                  <a:srgbClr val="00623A"/>
                </a:solidFill>
                <a:latin typeface="Arial"/>
              </a:rPr>
              <a:t>riassuntive,</a:t>
            </a:r>
            <a:r>
              <a:rPr lang="it-IT" sz="2450" b="0" strike="noStrike" spc="-15">
                <a:solidFill>
                  <a:srgbClr val="00623A"/>
                </a:solidFill>
                <a:latin typeface="Arial"/>
              </a:rPr>
              <a:t> </a:t>
            </a:r>
            <a:r>
              <a:rPr lang="it-IT" sz="2450" b="0" strike="noStrike" spc="-1">
                <a:solidFill>
                  <a:srgbClr val="00623A"/>
                </a:solidFill>
                <a:latin typeface="Arial"/>
              </a:rPr>
              <a:t>elaborate</a:t>
            </a:r>
            <a:r>
              <a:rPr lang="it-IT" sz="2450" b="0" strike="noStrike" spc="-15">
                <a:solidFill>
                  <a:srgbClr val="00623A"/>
                </a:solidFill>
                <a:latin typeface="Arial"/>
              </a:rPr>
              <a:t> </a:t>
            </a:r>
            <a:r>
              <a:rPr lang="it-IT" sz="2450" b="0" strike="noStrike" spc="-1">
                <a:solidFill>
                  <a:srgbClr val="00623A"/>
                </a:solidFill>
                <a:latin typeface="Arial"/>
              </a:rPr>
              <a:t>per</a:t>
            </a:r>
            <a:r>
              <a:rPr lang="it-IT" sz="2450" b="0" strike="noStrike" spc="-12">
                <a:solidFill>
                  <a:srgbClr val="00623A"/>
                </a:solidFill>
                <a:latin typeface="Arial"/>
              </a:rPr>
              <a:t> aggregazione. </a:t>
            </a:r>
            <a:r>
              <a:rPr lang="it-IT" sz="2450" b="0" strike="noStrike" spc="-1">
                <a:solidFill>
                  <a:srgbClr val="00623A"/>
                </a:solidFill>
                <a:latin typeface="Arial"/>
              </a:rPr>
              <a:t>In</a:t>
            </a:r>
            <a:r>
              <a:rPr lang="it-IT" sz="2450" b="0" strike="noStrike" spc="-32">
                <a:solidFill>
                  <a:srgbClr val="00623A"/>
                </a:solidFill>
                <a:latin typeface="Arial"/>
              </a:rPr>
              <a:t> </a:t>
            </a:r>
            <a:r>
              <a:rPr lang="it-IT" sz="2450" b="0" strike="noStrike" spc="-1">
                <a:solidFill>
                  <a:srgbClr val="00623A"/>
                </a:solidFill>
                <a:latin typeface="Arial"/>
              </a:rPr>
              <a:t>questi</a:t>
            </a:r>
            <a:r>
              <a:rPr lang="it-IT" sz="2450" b="0" strike="noStrike" spc="-15">
                <a:solidFill>
                  <a:srgbClr val="00623A"/>
                </a:solidFill>
                <a:latin typeface="Arial"/>
              </a:rPr>
              <a:t> </a:t>
            </a:r>
            <a:r>
              <a:rPr lang="it-IT" sz="2450" b="0" strike="noStrike" spc="-1">
                <a:solidFill>
                  <a:srgbClr val="00623A"/>
                </a:solidFill>
                <a:latin typeface="Arial"/>
              </a:rPr>
              <a:t>casi,</a:t>
            </a:r>
            <a:r>
              <a:rPr lang="it-IT" sz="2450" b="0" strike="noStrike" spc="-15">
                <a:solidFill>
                  <a:srgbClr val="00623A"/>
                </a:solidFill>
                <a:latin typeface="Arial"/>
              </a:rPr>
              <a:t> </a:t>
            </a:r>
            <a:r>
              <a:rPr lang="it-IT" sz="2450" b="0" strike="noStrike" spc="-1">
                <a:solidFill>
                  <a:srgbClr val="00623A"/>
                </a:solidFill>
                <a:latin typeface="Arial"/>
              </a:rPr>
              <a:t>l’accesso</a:t>
            </a:r>
            <a:r>
              <a:rPr lang="it-IT" sz="2450" b="0" strike="noStrike" spc="-21">
                <a:solidFill>
                  <a:srgbClr val="00623A"/>
                </a:solidFill>
                <a:latin typeface="Arial"/>
              </a:rPr>
              <a:t> </a:t>
            </a:r>
            <a:r>
              <a:rPr lang="it-IT" sz="2450" b="0" strike="noStrike" spc="-1">
                <a:solidFill>
                  <a:srgbClr val="00623A"/>
                </a:solidFill>
                <a:latin typeface="Arial"/>
              </a:rPr>
              <a:t>ai</a:t>
            </a:r>
            <a:r>
              <a:rPr lang="it-IT" sz="2450" b="0" strike="noStrike" spc="-15">
                <a:solidFill>
                  <a:srgbClr val="00623A"/>
                </a:solidFill>
                <a:latin typeface="Arial"/>
              </a:rPr>
              <a:t> </a:t>
            </a:r>
            <a:r>
              <a:rPr lang="it-IT" sz="2450" b="0" strike="noStrike" spc="-1">
                <a:solidFill>
                  <a:srgbClr val="00623A"/>
                </a:solidFill>
                <a:latin typeface="Arial"/>
              </a:rPr>
              <a:t>dati</a:t>
            </a:r>
            <a:r>
              <a:rPr lang="it-IT" sz="2450" b="0" strike="noStrike" spc="-15">
                <a:solidFill>
                  <a:srgbClr val="00623A"/>
                </a:solidFill>
                <a:latin typeface="Arial"/>
              </a:rPr>
              <a:t> </a:t>
            </a:r>
            <a:r>
              <a:rPr lang="it-IT" sz="2450" b="0" strike="noStrike" spc="-1">
                <a:solidFill>
                  <a:srgbClr val="00623A"/>
                </a:solidFill>
                <a:latin typeface="Arial"/>
              </a:rPr>
              <a:t>e</a:t>
            </a:r>
            <a:r>
              <a:rPr lang="it-IT" sz="2450" b="0" strike="noStrike" spc="-15">
                <a:solidFill>
                  <a:srgbClr val="00623A"/>
                </a:solidFill>
                <a:latin typeface="Arial"/>
              </a:rPr>
              <a:t> </a:t>
            </a:r>
            <a:r>
              <a:rPr lang="it-IT" sz="2450" b="0" strike="noStrike" spc="-1">
                <a:solidFill>
                  <a:srgbClr val="00623A"/>
                </a:solidFill>
                <a:latin typeface="Arial"/>
              </a:rPr>
              <a:t>ai</a:t>
            </a:r>
            <a:r>
              <a:rPr lang="it-IT" sz="2450" b="0" strike="noStrike" spc="-21">
                <a:solidFill>
                  <a:srgbClr val="00623A"/>
                </a:solidFill>
                <a:latin typeface="Arial"/>
              </a:rPr>
              <a:t> </a:t>
            </a:r>
            <a:r>
              <a:rPr lang="it-IT" sz="2450" b="0" strike="noStrike" spc="-1">
                <a:solidFill>
                  <a:srgbClr val="00623A"/>
                </a:solidFill>
                <a:latin typeface="Arial"/>
              </a:rPr>
              <a:t>documenti</a:t>
            </a:r>
            <a:r>
              <a:rPr lang="it-IT" sz="2450" b="0" strike="noStrike" spc="-15">
                <a:solidFill>
                  <a:srgbClr val="00623A"/>
                </a:solidFill>
                <a:latin typeface="Arial"/>
              </a:rPr>
              <a:t> </a:t>
            </a:r>
            <a:r>
              <a:rPr lang="it-IT" sz="2450" b="0" strike="noStrike" spc="-1">
                <a:solidFill>
                  <a:srgbClr val="00623A"/>
                </a:solidFill>
                <a:latin typeface="Arial"/>
              </a:rPr>
              <a:t>nella</a:t>
            </a:r>
            <a:r>
              <a:rPr lang="it-IT" sz="2450" b="0" strike="noStrike" spc="-15">
                <a:solidFill>
                  <a:srgbClr val="00623A"/>
                </a:solidFill>
                <a:latin typeface="Arial"/>
              </a:rPr>
              <a:t> </a:t>
            </a:r>
            <a:r>
              <a:rPr lang="it-IT" sz="2450" b="0" strike="noStrike" spc="-1">
                <a:solidFill>
                  <a:srgbClr val="00623A"/>
                </a:solidFill>
                <a:latin typeface="Arial"/>
              </a:rPr>
              <a:t>loro</a:t>
            </a:r>
            <a:r>
              <a:rPr lang="it-IT" sz="2450" b="0" strike="noStrike" spc="-15">
                <a:solidFill>
                  <a:srgbClr val="00623A"/>
                </a:solidFill>
                <a:latin typeface="Arial"/>
              </a:rPr>
              <a:t> </a:t>
            </a:r>
            <a:r>
              <a:rPr lang="it-IT" sz="2450" b="0" strike="noStrike" spc="-1">
                <a:solidFill>
                  <a:srgbClr val="00623A"/>
                </a:solidFill>
                <a:latin typeface="Arial"/>
              </a:rPr>
              <a:t>integrità</a:t>
            </a:r>
            <a:r>
              <a:rPr lang="it-IT" sz="2450" b="0" strike="noStrike" spc="-21">
                <a:solidFill>
                  <a:srgbClr val="00623A"/>
                </a:solidFill>
                <a:latin typeface="Arial"/>
              </a:rPr>
              <a:t> </a:t>
            </a:r>
            <a:r>
              <a:rPr lang="it-IT" sz="2450" b="0" strike="noStrike" spc="-1">
                <a:solidFill>
                  <a:srgbClr val="00623A"/>
                </a:solidFill>
                <a:latin typeface="Arial"/>
              </a:rPr>
              <a:t>è</a:t>
            </a:r>
            <a:r>
              <a:rPr lang="it-IT" sz="2450" b="0" strike="noStrike" spc="-15">
                <a:solidFill>
                  <a:srgbClr val="00623A"/>
                </a:solidFill>
                <a:latin typeface="Arial"/>
              </a:rPr>
              <a:t> </a:t>
            </a:r>
            <a:r>
              <a:rPr lang="it-IT" sz="2450" b="0" strike="noStrike" spc="-1">
                <a:solidFill>
                  <a:srgbClr val="00623A"/>
                </a:solidFill>
                <a:latin typeface="Arial"/>
              </a:rPr>
              <a:t>disciplinato</a:t>
            </a:r>
            <a:r>
              <a:rPr lang="it-IT" sz="2450" b="0" strike="noStrike" spc="-15">
                <a:solidFill>
                  <a:srgbClr val="00623A"/>
                </a:solidFill>
                <a:latin typeface="Arial"/>
              </a:rPr>
              <a:t> </a:t>
            </a:r>
            <a:r>
              <a:rPr lang="it-IT" sz="2450" b="0" strike="noStrike" spc="-1">
                <a:solidFill>
                  <a:srgbClr val="00623A"/>
                </a:solidFill>
                <a:latin typeface="Arial"/>
              </a:rPr>
              <a:t>dall’articolo</a:t>
            </a:r>
            <a:r>
              <a:rPr lang="it-IT" sz="2450" b="0" strike="noStrike" spc="-15">
                <a:solidFill>
                  <a:srgbClr val="00623A"/>
                </a:solidFill>
                <a:latin typeface="Arial"/>
              </a:rPr>
              <a:t> </a:t>
            </a:r>
            <a:r>
              <a:rPr lang="it-IT" sz="2450" b="0" strike="noStrike" spc="-52">
                <a:solidFill>
                  <a:srgbClr val="00623A"/>
                </a:solidFill>
                <a:latin typeface="Arial"/>
              </a:rPr>
              <a:t>5</a:t>
            </a:r>
            <a:endParaRPr lang="it-IT" sz="2450" b="0" strike="noStrike" spc="-1">
              <a:latin typeface="Arial"/>
            </a:endParaRPr>
          </a:p>
          <a:p>
            <a:pPr marL="12600">
              <a:lnSpc>
                <a:spcPts val="3504"/>
              </a:lnSpc>
              <a:spcBef>
                <a:spcPts val="944"/>
              </a:spcBef>
            </a:pPr>
            <a:r>
              <a:rPr lang="it-IT" sz="2950" b="1" strike="noStrike" spc="-52">
                <a:solidFill>
                  <a:srgbClr val="00623A"/>
                </a:solidFill>
                <a:latin typeface="Lufga"/>
              </a:rPr>
              <a:t>→</a:t>
            </a:r>
            <a:r>
              <a:rPr lang="it-IT" sz="2950" b="1" strike="noStrike" spc="-1">
                <a:solidFill>
                  <a:srgbClr val="00623A"/>
                </a:solidFill>
                <a:latin typeface="Lufga"/>
              </a:rPr>
              <a:t>	</a:t>
            </a:r>
            <a:r>
              <a:rPr lang="it-IT" sz="2950" b="1" strike="noStrike" spc="-1">
                <a:solidFill>
                  <a:srgbClr val="00623A"/>
                </a:solidFill>
                <a:latin typeface="Arial"/>
              </a:rPr>
              <a:t>Accesso</a:t>
            </a:r>
            <a:r>
              <a:rPr lang="it-IT" sz="2950" b="1" strike="noStrike" spc="-7">
                <a:solidFill>
                  <a:srgbClr val="00623A"/>
                </a:solidFill>
                <a:latin typeface="Arial"/>
              </a:rPr>
              <a:t> </a:t>
            </a:r>
            <a:r>
              <a:rPr lang="it-IT" sz="2950" b="1" strike="noStrike" spc="-1">
                <a:solidFill>
                  <a:srgbClr val="00623A"/>
                </a:solidFill>
                <a:latin typeface="Arial"/>
              </a:rPr>
              <a:t>generalizzato:</a:t>
            </a:r>
            <a:r>
              <a:rPr lang="it-IT" sz="2950" b="1" strike="noStrike" spc="-7">
                <a:solidFill>
                  <a:srgbClr val="00623A"/>
                </a:solidFill>
                <a:latin typeface="Arial"/>
              </a:rPr>
              <a:t> </a:t>
            </a:r>
            <a:r>
              <a:rPr lang="it-IT" sz="2950" b="1" strike="noStrike" spc="-1">
                <a:solidFill>
                  <a:srgbClr val="00623A"/>
                </a:solidFill>
                <a:latin typeface="Arial"/>
              </a:rPr>
              <a:t>(art.</a:t>
            </a:r>
            <a:r>
              <a:rPr lang="it-IT" sz="2950" b="1" strike="noStrike" spc="-7">
                <a:solidFill>
                  <a:srgbClr val="00623A"/>
                </a:solidFill>
                <a:latin typeface="Arial"/>
              </a:rPr>
              <a:t> </a:t>
            </a:r>
            <a:r>
              <a:rPr lang="it-IT" sz="2950" b="1" strike="noStrike" spc="-21">
                <a:solidFill>
                  <a:srgbClr val="00623A"/>
                </a:solidFill>
                <a:latin typeface="Arial"/>
              </a:rPr>
              <a:t>5.2)</a:t>
            </a:r>
            <a:endParaRPr lang="it-IT" sz="2950" b="0" strike="noStrike" spc="-1">
              <a:latin typeface="Arial"/>
            </a:endParaRPr>
          </a:p>
          <a:p>
            <a:pPr marL="523800" indent="-197280">
              <a:lnSpc>
                <a:spcPts val="2971"/>
              </a:lnSpc>
              <a:spcBef>
                <a:spcPts val="40"/>
              </a:spcBef>
              <a:buClr>
                <a:srgbClr val="00623A"/>
              </a:buClr>
              <a:buFont typeface="Symbol" charset="2"/>
              <a:buChar char=""/>
            </a:pPr>
            <a:r>
              <a:rPr lang="it-IT" sz="2450" b="0" strike="noStrike" spc="-1">
                <a:solidFill>
                  <a:srgbClr val="00623A"/>
                </a:solidFill>
                <a:latin typeface="Arial"/>
              </a:rPr>
              <a:t>chiunque</a:t>
            </a:r>
            <a:r>
              <a:rPr lang="it-IT" sz="2450" b="0" strike="noStrike" spc="-32">
                <a:solidFill>
                  <a:srgbClr val="00623A"/>
                </a:solidFill>
                <a:latin typeface="Arial"/>
              </a:rPr>
              <a:t> </a:t>
            </a:r>
            <a:r>
              <a:rPr lang="it-IT" sz="2450" b="0" strike="noStrike" spc="-1">
                <a:solidFill>
                  <a:srgbClr val="00623A"/>
                </a:solidFill>
                <a:latin typeface="Arial"/>
              </a:rPr>
              <a:t>ha</a:t>
            </a:r>
            <a:r>
              <a:rPr lang="it-IT" sz="2450" b="0" strike="noStrike" spc="-21">
                <a:solidFill>
                  <a:srgbClr val="00623A"/>
                </a:solidFill>
                <a:latin typeface="Arial"/>
              </a:rPr>
              <a:t> </a:t>
            </a:r>
            <a:r>
              <a:rPr lang="it-IT" sz="2450" b="0" strike="noStrike" spc="-1">
                <a:solidFill>
                  <a:srgbClr val="00623A"/>
                </a:solidFill>
                <a:latin typeface="Arial"/>
              </a:rPr>
              <a:t>diritto</a:t>
            </a:r>
            <a:r>
              <a:rPr lang="it-IT" sz="2450" b="0" strike="noStrike" spc="-15">
                <a:solidFill>
                  <a:srgbClr val="00623A"/>
                </a:solidFill>
                <a:latin typeface="Arial"/>
              </a:rPr>
              <a:t> </a:t>
            </a:r>
            <a:r>
              <a:rPr lang="it-IT" sz="2450" b="0" strike="noStrike" spc="-1">
                <a:solidFill>
                  <a:srgbClr val="00623A"/>
                </a:solidFill>
                <a:latin typeface="Arial"/>
              </a:rPr>
              <a:t>di</a:t>
            </a:r>
            <a:r>
              <a:rPr lang="it-IT" sz="2450" b="0" strike="noStrike" spc="-21">
                <a:solidFill>
                  <a:srgbClr val="00623A"/>
                </a:solidFill>
                <a:latin typeface="Arial"/>
              </a:rPr>
              <a:t> </a:t>
            </a:r>
            <a:r>
              <a:rPr lang="it-IT" sz="2450" b="0" strike="noStrike" spc="-1">
                <a:solidFill>
                  <a:srgbClr val="00623A"/>
                </a:solidFill>
                <a:latin typeface="Arial"/>
              </a:rPr>
              <a:t>accedere</a:t>
            </a:r>
            <a:r>
              <a:rPr lang="it-IT" sz="2450" b="0" strike="noStrike" spc="-21">
                <a:solidFill>
                  <a:srgbClr val="00623A"/>
                </a:solidFill>
                <a:latin typeface="Arial"/>
              </a:rPr>
              <a:t> </a:t>
            </a:r>
            <a:r>
              <a:rPr lang="it-IT" sz="2450" b="0" strike="noStrike" spc="-1">
                <a:solidFill>
                  <a:srgbClr val="00623A"/>
                </a:solidFill>
                <a:latin typeface="Arial"/>
              </a:rPr>
              <a:t>ai</a:t>
            </a:r>
            <a:r>
              <a:rPr lang="it-IT" sz="2450" b="0" strike="noStrike" spc="-15">
                <a:solidFill>
                  <a:srgbClr val="00623A"/>
                </a:solidFill>
                <a:latin typeface="Arial"/>
              </a:rPr>
              <a:t> </a:t>
            </a:r>
            <a:r>
              <a:rPr lang="it-IT" sz="2450" b="0" strike="noStrike" spc="-1">
                <a:solidFill>
                  <a:srgbClr val="00623A"/>
                </a:solidFill>
                <a:latin typeface="Arial"/>
              </a:rPr>
              <a:t>dati</a:t>
            </a:r>
            <a:r>
              <a:rPr lang="it-IT" sz="2450" b="0" strike="noStrike" spc="-21">
                <a:solidFill>
                  <a:srgbClr val="00623A"/>
                </a:solidFill>
                <a:latin typeface="Arial"/>
              </a:rPr>
              <a:t> </a:t>
            </a:r>
            <a:r>
              <a:rPr lang="it-IT" sz="2450" b="0" strike="noStrike" spc="-1">
                <a:solidFill>
                  <a:srgbClr val="00623A"/>
                </a:solidFill>
                <a:latin typeface="Arial"/>
              </a:rPr>
              <a:t>e</a:t>
            </a:r>
            <a:r>
              <a:rPr lang="it-IT" sz="2450" b="0" strike="noStrike" spc="-21">
                <a:solidFill>
                  <a:srgbClr val="00623A"/>
                </a:solidFill>
                <a:latin typeface="Arial"/>
              </a:rPr>
              <a:t> </a:t>
            </a:r>
            <a:r>
              <a:rPr lang="it-IT" sz="2450" b="0" strike="noStrike" spc="-1">
                <a:solidFill>
                  <a:srgbClr val="00623A"/>
                </a:solidFill>
                <a:latin typeface="Arial"/>
              </a:rPr>
              <a:t>ai</a:t>
            </a:r>
            <a:r>
              <a:rPr lang="it-IT" sz="2450" b="0" strike="noStrike" spc="-15">
                <a:solidFill>
                  <a:srgbClr val="00623A"/>
                </a:solidFill>
                <a:latin typeface="Arial"/>
              </a:rPr>
              <a:t> </a:t>
            </a:r>
            <a:r>
              <a:rPr lang="it-IT" sz="2450" b="0" strike="noStrike" spc="-1">
                <a:solidFill>
                  <a:srgbClr val="00623A"/>
                </a:solidFill>
                <a:latin typeface="Arial"/>
              </a:rPr>
              <a:t>documenti</a:t>
            </a:r>
            <a:r>
              <a:rPr lang="it-IT" sz="2450" b="0" strike="noStrike" spc="-21">
                <a:solidFill>
                  <a:srgbClr val="00623A"/>
                </a:solidFill>
                <a:latin typeface="Arial"/>
              </a:rPr>
              <a:t> </a:t>
            </a:r>
            <a:r>
              <a:rPr lang="it-IT" sz="2450" b="0" strike="noStrike" spc="-1">
                <a:solidFill>
                  <a:srgbClr val="00623A"/>
                </a:solidFill>
                <a:latin typeface="Arial"/>
              </a:rPr>
              <a:t>detenuti</a:t>
            </a:r>
            <a:r>
              <a:rPr lang="it-IT" sz="2450" b="0" strike="noStrike" spc="-21">
                <a:solidFill>
                  <a:srgbClr val="00623A"/>
                </a:solidFill>
                <a:latin typeface="Arial"/>
              </a:rPr>
              <a:t> </a:t>
            </a:r>
            <a:r>
              <a:rPr lang="it-IT" sz="2450" b="0" strike="noStrike" spc="-1">
                <a:solidFill>
                  <a:srgbClr val="00623A"/>
                </a:solidFill>
                <a:latin typeface="Arial"/>
              </a:rPr>
              <a:t>dalle</a:t>
            </a:r>
            <a:r>
              <a:rPr lang="it-IT" sz="2450" b="0" strike="noStrike" spc="-15">
                <a:solidFill>
                  <a:srgbClr val="00623A"/>
                </a:solidFill>
                <a:latin typeface="Arial"/>
              </a:rPr>
              <a:t> </a:t>
            </a:r>
            <a:r>
              <a:rPr lang="it-IT" sz="2450" b="0" strike="noStrike" spc="-1">
                <a:solidFill>
                  <a:srgbClr val="00623A"/>
                </a:solidFill>
                <a:latin typeface="Arial"/>
              </a:rPr>
              <a:t>pubbliche</a:t>
            </a:r>
            <a:r>
              <a:rPr lang="it-IT" sz="2450" b="0" strike="noStrike" spc="-21">
                <a:solidFill>
                  <a:srgbClr val="00623A"/>
                </a:solidFill>
                <a:latin typeface="Arial"/>
              </a:rPr>
              <a:t> </a:t>
            </a:r>
            <a:r>
              <a:rPr lang="it-IT" sz="2450" b="0" strike="noStrike" spc="-1">
                <a:solidFill>
                  <a:srgbClr val="00623A"/>
                </a:solidFill>
                <a:latin typeface="Arial"/>
              </a:rPr>
              <a:t>amministrazioni,</a:t>
            </a:r>
            <a:r>
              <a:rPr lang="it-IT" sz="2450" b="0" strike="noStrike" spc="-21">
                <a:solidFill>
                  <a:srgbClr val="00623A"/>
                </a:solidFill>
                <a:latin typeface="Arial"/>
              </a:rPr>
              <a:t> </a:t>
            </a:r>
            <a:r>
              <a:rPr lang="it-IT" sz="2450" b="0" strike="noStrike" spc="-1">
                <a:solidFill>
                  <a:srgbClr val="00623A"/>
                </a:solidFill>
                <a:latin typeface="Arial"/>
              </a:rPr>
              <a:t>ulteriori</a:t>
            </a:r>
            <a:r>
              <a:rPr lang="it-IT" sz="2450" b="0" strike="noStrike" spc="-15">
                <a:solidFill>
                  <a:srgbClr val="00623A"/>
                </a:solidFill>
                <a:latin typeface="Arial"/>
              </a:rPr>
              <a:t> </a:t>
            </a:r>
            <a:r>
              <a:rPr lang="it-IT" sz="2450" b="0" strike="noStrike" spc="-12">
                <a:solidFill>
                  <a:srgbClr val="00623A"/>
                </a:solidFill>
                <a:latin typeface="Arial"/>
              </a:rPr>
              <a:t>rispetto </a:t>
            </a:r>
            <a:r>
              <a:rPr lang="it-IT" sz="2450" b="0" strike="noStrike" spc="-1">
                <a:solidFill>
                  <a:srgbClr val="00623A"/>
                </a:solidFill>
                <a:latin typeface="Arial"/>
              </a:rPr>
              <a:t>a</a:t>
            </a:r>
            <a:r>
              <a:rPr lang="it-IT" sz="2450" b="0" strike="noStrike" spc="-26">
                <a:solidFill>
                  <a:srgbClr val="00623A"/>
                </a:solidFill>
                <a:latin typeface="Arial"/>
              </a:rPr>
              <a:t> </a:t>
            </a:r>
            <a:r>
              <a:rPr lang="it-IT" sz="2450" b="0" strike="noStrike" spc="-1">
                <a:solidFill>
                  <a:srgbClr val="00623A"/>
                </a:solidFill>
                <a:latin typeface="Arial"/>
              </a:rPr>
              <a:t>quelli</a:t>
            </a:r>
            <a:r>
              <a:rPr lang="it-IT" sz="2450" b="0" strike="noStrike" spc="-12">
                <a:solidFill>
                  <a:srgbClr val="00623A"/>
                </a:solidFill>
                <a:latin typeface="Arial"/>
              </a:rPr>
              <a:t> </a:t>
            </a:r>
            <a:r>
              <a:rPr lang="it-IT" sz="2450" b="0" strike="noStrike" spc="-1">
                <a:solidFill>
                  <a:srgbClr val="00623A"/>
                </a:solidFill>
                <a:latin typeface="Arial"/>
              </a:rPr>
              <a:t>oggetto</a:t>
            </a:r>
            <a:r>
              <a:rPr lang="it-IT" sz="2450" b="0" strike="noStrike" spc="-12">
                <a:solidFill>
                  <a:srgbClr val="00623A"/>
                </a:solidFill>
                <a:latin typeface="Arial"/>
              </a:rPr>
              <a:t> </a:t>
            </a:r>
            <a:r>
              <a:rPr lang="it-IT" sz="2450" b="0" strike="noStrike" spc="-1">
                <a:solidFill>
                  <a:srgbClr val="00623A"/>
                </a:solidFill>
                <a:latin typeface="Arial"/>
              </a:rPr>
              <a:t>di</a:t>
            </a:r>
            <a:r>
              <a:rPr lang="it-IT" sz="2450" b="0" strike="noStrike" spc="-12">
                <a:solidFill>
                  <a:srgbClr val="00623A"/>
                </a:solidFill>
                <a:latin typeface="Arial"/>
              </a:rPr>
              <a:t> </a:t>
            </a:r>
            <a:r>
              <a:rPr lang="it-IT" sz="2450" b="0" strike="noStrike" spc="-1">
                <a:solidFill>
                  <a:srgbClr val="00623A"/>
                </a:solidFill>
                <a:latin typeface="Arial"/>
              </a:rPr>
              <a:t>pubblicazione</a:t>
            </a:r>
            <a:r>
              <a:rPr lang="it-IT" sz="2450" b="0" strike="noStrike" spc="-12">
                <a:solidFill>
                  <a:srgbClr val="00623A"/>
                </a:solidFill>
                <a:latin typeface="Arial"/>
              </a:rPr>
              <a:t> </a:t>
            </a:r>
            <a:r>
              <a:rPr lang="it-IT" sz="2450" b="0" strike="noStrike" spc="-1">
                <a:solidFill>
                  <a:srgbClr val="00623A"/>
                </a:solidFill>
                <a:latin typeface="Arial"/>
              </a:rPr>
              <a:t>ai</a:t>
            </a:r>
            <a:r>
              <a:rPr lang="it-IT" sz="2450" b="0" strike="noStrike" spc="-12">
                <a:solidFill>
                  <a:srgbClr val="00623A"/>
                </a:solidFill>
                <a:latin typeface="Arial"/>
              </a:rPr>
              <a:t> </a:t>
            </a:r>
            <a:r>
              <a:rPr lang="it-IT" sz="2450" b="0" strike="noStrike" spc="-1">
                <a:solidFill>
                  <a:srgbClr val="00623A"/>
                </a:solidFill>
                <a:latin typeface="Arial"/>
              </a:rPr>
              <a:t>sensi</a:t>
            </a:r>
            <a:r>
              <a:rPr lang="it-IT" sz="2450" b="0" strike="noStrike" spc="-12">
                <a:solidFill>
                  <a:srgbClr val="00623A"/>
                </a:solidFill>
                <a:latin typeface="Arial"/>
              </a:rPr>
              <a:t> </a:t>
            </a:r>
            <a:r>
              <a:rPr lang="it-IT" sz="2450" b="0" strike="noStrike" spc="-1">
                <a:solidFill>
                  <a:srgbClr val="00623A"/>
                </a:solidFill>
                <a:latin typeface="Arial"/>
              </a:rPr>
              <a:t>del</a:t>
            </a:r>
            <a:r>
              <a:rPr lang="it-IT" sz="2450" b="0" strike="noStrike" spc="-12">
                <a:solidFill>
                  <a:srgbClr val="00623A"/>
                </a:solidFill>
                <a:latin typeface="Arial"/>
              </a:rPr>
              <a:t> </a:t>
            </a:r>
            <a:r>
              <a:rPr lang="it-IT" sz="2450" b="0" strike="noStrike" spc="-1">
                <a:solidFill>
                  <a:srgbClr val="00623A"/>
                </a:solidFill>
                <a:latin typeface="Arial"/>
              </a:rPr>
              <a:t>presente</a:t>
            </a:r>
            <a:r>
              <a:rPr lang="it-IT" sz="2450" b="0" strike="noStrike" spc="-15">
                <a:solidFill>
                  <a:srgbClr val="00623A"/>
                </a:solidFill>
                <a:latin typeface="Arial"/>
              </a:rPr>
              <a:t> </a:t>
            </a:r>
            <a:r>
              <a:rPr lang="it-IT" sz="2450" b="0" strike="noStrike" spc="-1">
                <a:solidFill>
                  <a:srgbClr val="00623A"/>
                </a:solidFill>
                <a:latin typeface="Arial"/>
              </a:rPr>
              <a:t>decreto,</a:t>
            </a:r>
            <a:r>
              <a:rPr lang="it-IT" sz="2450" b="0" strike="noStrike" spc="-12">
                <a:solidFill>
                  <a:srgbClr val="00623A"/>
                </a:solidFill>
                <a:latin typeface="Arial"/>
              </a:rPr>
              <a:t> </a:t>
            </a:r>
            <a:r>
              <a:rPr lang="it-IT" sz="2450" b="0" strike="noStrike" spc="-1">
                <a:solidFill>
                  <a:srgbClr val="00623A"/>
                </a:solidFill>
                <a:latin typeface="Arial"/>
              </a:rPr>
              <a:t>nel</a:t>
            </a:r>
            <a:r>
              <a:rPr lang="it-IT" sz="2450" b="0" strike="noStrike" spc="-12">
                <a:solidFill>
                  <a:srgbClr val="00623A"/>
                </a:solidFill>
                <a:latin typeface="Arial"/>
              </a:rPr>
              <a:t> </a:t>
            </a:r>
            <a:r>
              <a:rPr lang="it-IT" sz="2450" b="0" strike="noStrike" spc="-1">
                <a:solidFill>
                  <a:srgbClr val="00623A"/>
                </a:solidFill>
                <a:latin typeface="Arial"/>
              </a:rPr>
              <a:t>rispetto</a:t>
            </a:r>
            <a:r>
              <a:rPr lang="it-IT" sz="2450" b="0" strike="noStrike" spc="-12">
                <a:solidFill>
                  <a:srgbClr val="00623A"/>
                </a:solidFill>
                <a:latin typeface="Arial"/>
              </a:rPr>
              <a:t> </a:t>
            </a:r>
            <a:r>
              <a:rPr lang="it-IT" sz="2450" b="0" strike="noStrike" spc="-1">
                <a:solidFill>
                  <a:srgbClr val="00623A"/>
                </a:solidFill>
                <a:latin typeface="Arial"/>
              </a:rPr>
              <a:t>dei</a:t>
            </a:r>
            <a:r>
              <a:rPr lang="it-IT" sz="2450" b="0" strike="noStrike" spc="-12">
                <a:solidFill>
                  <a:srgbClr val="00623A"/>
                </a:solidFill>
                <a:latin typeface="Arial"/>
              </a:rPr>
              <a:t> </a:t>
            </a:r>
            <a:r>
              <a:rPr lang="it-IT" sz="2450" b="0" strike="noStrike" spc="-1">
                <a:solidFill>
                  <a:srgbClr val="00623A"/>
                </a:solidFill>
                <a:latin typeface="Arial"/>
              </a:rPr>
              <a:t>limiti</a:t>
            </a:r>
            <a:r>
              <a:rPr lang="it-IT" sz="2450" b="0" strike="noStrike" spc="-12">
                <a:solidFill>
                  <a:srgbClr val="00623A"/>
                </a:solidFill>
                <a:latin typeface="Arial"/>
              </a:rPr>
              <a:t> </a:t>
            </a:r>
            <a:r>
              <a:rPr lang="it-IT" sz="2450" b="0" strike="noStrike" spc="-1">
                <a:solidFill>
                  <a:srgbClr val="00623A"/>
                </a:solidFill>
                <a:latin typeface="Arial"/>
              </a:rPr>
              <a:t>relativi</a:t>
            </a:r>
            <a:r>
              <a:rPr lang="it-IT" sz="2450" b="0" strike="noStrike" spc="-12">
                <a:solidFill>
                  <a:srgbClr val="00623A"/>
                </a:solidFill>
                <a:latin typeface="Arial"/>
              </a:rPr>
              <a:t> </a:t>
            </a:r>
            <a:r>
              <a:rPr lang="it-IT" sz="2450" b="0" strike="noStrike" spc="-1">
                <a:solidFill>
                  <a:srgbClr val="00623A"/>
                </a:solidFill>
                <a:latin typeface="Arial"/>
              </a:rPr>
              <a:t>alla</a:t>
            </a:r>
            <a:r>
              <a:rPr lang="it-IT" sz="2450" b="0" strike="noStrike" spc="-12">
                <a:solidFill>
                  <a:srgbClr val="00623A"/>
                </a:solidFill>
                <a:latin typeface="Arial"/>
              </a:rPr>
              <a:t> </a:t>
            </a:r>
            <a:r>
              <a:rPr lang="it-IT" sz="2450" b="0" strike="noStrike" spc="-1">
                <a:solidFill>
                  <a:srgbClr val="00623A"/>
                </a:solidFill>
                <a:latin typeface="Arial"/>
              </a:rPr>
              <a:t>tutela</a:t>
            </a:r>
            <a:r>
              <a:rPr lang="it-IT" sz="2450" b="0" strike="noStrike" spc="-12">
                <a:solidFill>
                  <a:srgbClr val="00623A"/>
                </a:solidFill>
                <a:latin typeface="Arial"/>
              </a:rPr>
              <a:t> </a:t>
            </a:r>
            <a:r>
              <a:rPr lang="it-IT" sz="2450" b="0" strike="noStrike" spc="-26">
                <a:solidFill>
                  <a:srgbClr val="00623A"/>
                </a:solidFill>
                <a:latin typeface="Arial"/>
              </a:rPr>
              <a:t>di </a:t>
            </a:r>
            <a:r>
              <a:rPr lang="it-IT" sz="2450" b="0" strike="noStrike" spc="-1">
                <a:solidFill>
                  <a:srgbClr val="00623A"/>
                </a:solidFill>
                <a:latin typeface="Arial"/>
              </a:rPr>
              <a:t>interessi</a:t>
            </a:r>
            <a:r>
              <a:rPr lang="it-IT" sz="2450" b="0" strike="noStrike" spc="-52">
                <a:solidFill>
                  <a:srgbClr val="00623A"/>
                </a:solidFill>
                <a:latin typeface="Arial"/>
              </a:rPr>
              <a:t> </a:t>
            </a:r>
            <a:r>
              <a:rPr lang="it-IT" sz="2450" b="0" strike="noStrike" spc="-1">
                <a:solidFill>
                  <a:srgbClr val="00623A"/>
                </a:solidFill>
                <a:latin typeface="Arial"/>
              </a:rPr>
              <a:t>giuridicamente</a:t>
            </a:r>
            <a:r>
              <a:rPr lang="it-IT" sz="2450" b="0" strike="noStrike" spc="-46">
                <a:solidFill>
                  <a:srgbClr val="00623A"/>
                </a:solidFill>
                <a:latin typeface="Arial"/>
              </a:rPr>
              <a:t> </a:t>
            </a:r>
            <a:r>
              <a:rPr lang="it-IT" sz="2450" b="0" strike="noStrike" spc="-12">
                <a:solidFill>
                  <a:srgbClr val="00623A"/>
                </a:solidFill>
                <a:latin typeface="Arial"/>
              </a:rPr>
              <a:t>rilevanti</a:t>
            </a:r>
            <a:endParaRPr lang="it-IT" sz="2450" b="0" strike="noStrike" spc="-1">
              <a:latin typeface="Arial"/>
            </a:endParaRPr>
          </a:p>
          <a:p>
            <a:pPr marL="12600">
              <a:lnSpc>
                <a:spcPts val="3504"/>
              </a:lnSpc>
              <a:spcBef>
                <a:spcPts val="839"/>
              </a:spcBef>
            </a:pPr>
            <a:r>
              <a:rPr lang="it-IT" sz="2950" b="1" strike="noStrike" spc="-52">
                <a:solidFill>
                  <a:srgbClr val="00623A"/>
                </a:solidFill>
                <a:latin typeface="Lufga"/>
              </a:rPr>
              <a:t>→</a:t>
            </a:r>
            <a:r>
              <a:rPr lang="it-IT" sz="2950" b="1" strike="noStrike" spc="-1">
                <a:solidFill>
                  <a:srgbClr val="00623A"/>
                </a:solidFill>
                <a:latin typeface="Lufga"/>
              </a:rPr>
              <a:t>	</a:t>
            </a:r>
            <a:r>
              <a:rPr lang="it-IT" sz="2950" b="1" strike="noStrike" spc="-1">
                <a:solidFill>
                  <a:srgbClr val="00623A"/>
                </a:solidFill>
                <a:latin typeface="Arial"/>
              </a:rPr>
              <a:t>Accesso</a:t>
            </a:r>
            <a:r>
              <a:rPr lang="it-IT" sz="2950" b="1" strike="noStrike" spc="-15">
                <a:solidFill>
                  <a:srgbClr val="00623A"/>
                </a:solidFill>
                <a:latin typeface="Arial"/>
              </a:rPr>
              <a:t> </a:t>
            </a:r>
            <a:r>
              <a:rPr lang="it-IT" sz="2950" b="1" strike="noStrike" spc="-1">
                <a:solidFill>
                  <a:srgbClr val="00623A"/>
                </a:solidFill>
                <a:latin typeface="Arial"/>
              </a:rPr>
              <a:t>civico</a:t>
            </a:r>
            <a:r>
              <a:rPr lang="it-IT" sz="2950" b="1" strike="noStrike" spc="-21">
                <a:solidFill>
                  <a:srgbClr val="00623A"/>
                </a:solidFill>
                <a:latin typeface="Arial"/>
              </a:rPr>
              <a:t> </a:t>
            </a:r>
            <a:r>
              <a:rPr lang="it-IT" sz="2950" b="1" strike="noStrike" spc="-1">
                <a:solidFill>
                  <a:srgbClr val="00623A"/>
                </a:solidFill>
                <a:latin typeface="Arial"/>
              </a:rPr>
              <a:t>(art.</a:t>
            </a:r>
            <a:r>
              <a:rPr lang="it-IT" sz="2950" b="1" strike="noStrike" spc="-12">
                <a:solidFill>
                  <a:srgbClr val="00623A"/>
                </a:solidFill>
                <a:latin typeface="Arial"/>
              </a:rPr>
              <a:t> </a:t>
            </a:r>
            <a:r>
              <a:rPr lang="it-IT" sz="2950" b="1" strike="noStrike" spc="-21">
                <a:solidFill>
                  <a:srgbClr val="00623A"/>
                </a:solidFill>
                <a:latin typeface="Arial"/>
              </a:rPr>
              <a:t>5.1)</a:t>
            </a:r>
            <a:endParaRPr lang="it-IT" sz="2950" b="0" strike="noStrike" spc="-1">
              <a:latin typeface="Arial"/>
            </a:endParaRPr>
          </a:p>
          <a:p>
            <a:pPr marL="523800" indent="-197280">
              <a:lnSpc>
                <a:spcPts val="2971"/>
              </a:lnSpc>
              <a:spcBef>
                <a:spcPts val="34"/>
              </a:spcBef>
              <a:buClr>
                <a:srgbClr val="00623A"/>
              </a:buClr>
              <a:buFont typeface="Symbol" charset="2"/>
              <a:buChar char=""/>
            </a:pPr>
            <a:r>
              <a:rPr lang="it-IT" sz="2450" b="0" strike="noStrike" spc="-1">
                <a:solidFill>
                  <a:srgbClr val="00623A"/>
                </a:solidFill>
                <a:latin typeface="Arial"/>
              </a:rPr>
              <a:t>L’obbligo</a:t>
            </a:r>
            <a:r>
              <a:rPr lang="it-IT" sz="2450" b="0" strike="noStrike" spc="-46">
                <a:solidFill>
                  <a:srgbClr val="00623A"/>
                </a:solidFill>
                <a:latin typeface="Arial"/>
              </a:rPr>
              <a:t> </a:t>
            </a:r>
            <a:r>
              <a:rPr lang="it-IT" sz="2450" b="0" strike="noStrike" spc="-1">
                <a:solidFill>
                  <a:srgbClr val="00623A"/>
                </a:solidFill>
                <a:latin typeface="Arial"/>
              </a:rPr>
              <a:t>previsto</a:t>
            </a:r>
            <a:r>
              <a:rPr lang="it-IT" sz="2450" b="0" strike="noStrike" spc="-32">
                <a:solidFill>
                  <a:srgbClr val="00623A"/>
                </a:solidFill>
                <a:latin typeface="Arial"/>
              </a:rPr>
              <a:t> </a:t>
            </a:r>
            <a:r>
              <a:rPr lang="it-IT" sz="2450" b="0" strike="noStrike" spc="-1">
                <a:solidFill>
                  <a:srgbClr val="00623A"/>
                </a:solidFill>
                <a:latin typeface="Arial"/>
              </a:rPr>
              <a:t>dalla</a:t>
            </a:r>
            <a:r>
              <a:rPr lang="it-IT" sz="2450" b="0" strike="noStrike" spc="-35">
                <a:solidFill>
                  <a:srgbClr val="00623A"/>
                </a:solidFill>
                <a:latin typeface="Arial"/>
              </a:rPr>
              <a:t> </a:t>
            </a:r>
            <a:r>
              <a:rPr lang="it-IT" sz="2450" b="0" strike="noStrike" spc="-1">
                <a:solidFill>
                  <a:srgbClr val="00623A"/>
                </a:solidFill>
                <a:latin typeface="Arial"/>
              </a:rPr>
              <a:t>normativa</a:t>
            </a:r>
            <a:r>
              <a:rPr lang="it-IT" sz="2450" b="0" strike="noStrike" spc="-32">
                <a:solidFill>
                  <a:srgbClr val="00623A"/>
                </a:solidFill>
                <a:latin typeface="Arial"/>
              </a:rPr>
              <a:t> </a:t>
            </a:r>
            <a:r>
              <a:rPr lang="it-IT" sz="2450" b="0" strike="noStrike" spc="-1">
                <a:solidFill>
                  <a:srgbClr val="00623A"/>
                </a:solidFill>
                <a:latin typeface="Arial"/>
              </a:rPr>
              <a:t>vigente</a:t>
            </a:r>
            <a:r>
              <a:rPr lang="it-IT" sz="2450" b="0" strike="noStrike" spc="-35">
                <a:solidFill>
                  <a:srgbClr val="00623A"/>
                </a:solidFill>
                <a:latin typeface="Arial"/>
              </a:rPr>
              <a:t> </a:t>
            </a:r>
            <a:r>
              <a:rPr lang="it-IT" sz="2450" b="0" strike="noStrike" spc="-1">
                <a:solidFill>
                  <a:srgbClr val="00623A"/>
                </a:solidFill>
                <a:latin typeface="Arial"/>
              </a:rPr>
              <a:t>in</a:t>
            </a:r>
            <a:r>
              <a:rPr lang="it-IT" sz="2450" b="0" strike="noStrike" spc="-32">
                <a:solidFill>
                  <a:srgbClr val="00623A"/>
                </a:solidFill>
                <a:latin typeface="Arial"/>
              </a:rPr>
              <a:t> </a:t>
            </a:r>
            <a:r>
              <a:rPr lang="it-IT" sz="2450" b="0" strike="noStrike" spc="-1">
                <a:solidFill>
                  <a:srgbClr val="00623A"/>
                </a:solidFill>
                <a:latin typeface="Arial"/>
              </a:rPr>
              <a:t>capo</a:t>
            </a:r>
            <a:r>
              <a:rPr lang="it-IT" sz="2450" b="0" strike="noStrike" spc="-35">
                <a:solidFill>
                  <a:srgbClr val="00623A"/>
                </a:solidFill>
                <a:latin typeface="Arial"/>
              </a:rPr>
              <a:t> </a:t>
            </a:r>
            <a:r>
              <a:rPr lang="it-IT" sz="2450" b="0" strike="noStrike" spc="-1">
                <a:solidFill>
                  <a:srgbClr val="00623A"/>
                </a:solidFill>
                <a:latin typeface="Arial"/>
              </a:rPr>
              <a:t>alle</a:t>
            </a:r>
            <a:r>
              <a:rPr lang="it-IT" sz="2450" b="0" strike="noStrike" spc="-32">
                <a:solidFill>
                  <a:srgbClr val="00623A"/>
                </a:solidFill>
                <a:latin typeface="Arial"/>
              </a:rPr>
              <a:t> </a:t>
            </a:r>
            <a:r>
              <a:rPr lang="it-IT" sz="2450" b="0" strike="noStrike" spc="-1">
                <a:solidFill>
                  <a:srgbClr val="00623A"/>
                </a:solidFill>
                <a:latin typeface="Arial"/>
              </a:rPr>
              <a:t>pubbliche</a:t>
            </a:r>
            <a:r>
              <a:rPr lang="it-IT" sz="2450" b="0" strike="noStrike" spc="-35">
                <a:solidFill>
                  <a:srgbClr val="00623A"/>
                </a:solidFill>
                <a:latin typeface="Arial"/>
              </a:rPr>
              <a:t> </a:t>
            </a:r>
            <a:r>
              <a:rPr lang="it-IT" sz="2450" b="0" strike="noStrike" spc="-1">
                <a:solidFill>
                  <a:srgbClr val="00623A"/>
                </a:solidFill>
                <a:latin typeface="Arial"/>
              </a:rPr>
              <a:t>amministrazioni</a:t>
            </a:r>
            <a:r>
              <a:rPr lang="it-IT" sz="2450" b="0" strike="noStrike" spc="-32">
                <a:solidFill>
                  <a:srgbClr val="00623A"/>
                </a:solidFill>
                <a:latin typeface="Arial"/>
              </a:rPr>
              <a:t> </a:t>
            </a:r>
            <a:r>
              <a:rPr lang="it-IT" sz="2450" b="0" strike="noStrike" spc="-1">
                <a:solidFill>
                  <a:srgbClr val="00623A"/>
                </a:solidFill>
                <a:latin typeface="Arial"/>
              </a:rPr>
              <a:t>di</a:t>
            </a:r>
            <a:r>
              <a:rPr lang="it-IT" sz="2450" b="0" strike="noStrike" spc="-35">
                <a:solidFill>
                  <a:srgbClr val="00623A"/>
                </a:solidFill>
                <a:latin typeface="Arial"/>
              </a:rPr>
              <a:t> </a:t>
            </a:r>
            <a:r>
              <a:rPr lang="it-IT" sz="2450" b="0" strike="noStrike" spc="-1">
                <a:solidFill>
                  <a:srgbClr val="00623A"/>
                </a:solidFill>
                <a:latin typeface="Arial"/>
              </a:rPr>
              <a:t>pubblicare</a:t>
            </a:r>
            <a:r>
              <a:rPr lang="it-IT" sz="2450" b="0" strike="noStrike" spc="-32">
                <a:solidFill>
                  <a:srgbClr val="00623A"/>
                </a:solidFill>
                <a:latin typeface="Arial"/>
              </a:rPr>
              <a:t> </a:t>
            </a:r>
            <a:r>
              <a:rPr lang="it-IT" sz="2450" b="0" strike="noStrike" spc="-12">
                <a:solidFill>
                  <a:srgbClr val="00623A"/>
                </a:solidFill>
                <a:latin typeface="Arial"/>
              </a:rPr>
              <a:t>documenti, </a:t>
            </a:r>
            <a:r>
              <a:rPr lang="it-IT" sz="2450" b="0" strike="noStrike" spc="-1">
                <a:solidFill>
                  <a:srgbClr val="00623A"/>
                </a:solidFill>
                <a:latin typeface="Arial"/>
              </a:rPr>
              <a:t>informazioni</a:t>
            </a:r>
            <a:r>
              <a:rPr lang="it-IT" sz="2450" b="0" strike="noStrike" spc="-15">
                <a:solidFill>
                  <a:srgbClr val="00623A"/>
                </a:solidFill>
                <a:latin typeface="Arial"/>
              </a:rPr>
              <a:t> </a:t>
            </a:r>
            <a:r>
              <a:rPr lang="it-IT" sz="2450" b="0" strike="noStrike" spc="-1">
                <a:solidFill>
                  <a:srgbClr val="00623A"/>
                </a:solidFill>
                <a:latin typeface="Arial"/>
              </a:rPr>
              <a:t>o</a:t>
            </a:r>
            <a:r>
              <a:rPr lang="it-IT" sz="2450" b="0" strike="noStrike" spc="-7">
                <a:solidFill>
                  <a:srgbClr val="00623A"/>
                </a:solidFill>
                <a:latin typeface="Arial"/>
              </a:rPr>
              <a:t> </a:t>
            </a:r>
            <a:r>
              <a:rPr lang="it-IT" sz="2450" b="0" strike="noStrike" spc="-1">
                <a:solidFill>
                  <a:srgbClr val="00623A"/>
                </a:solidFill>
                <a:latin typeface="Arial"/>
              </a:rPr>
              <a:t>dati comporta</a:t>
            </a:r>
            <a:r>
              <a:rPr lang="it-IT" sz="2450" b="0" strike="noStrike" spc="-7">
                <a:solidFill>
                  <a:srgbClr val="00623A"/>
                </a:solidFill>
                <a:latin typeface="Arial"/>
              </a:rPr>
              <a:t> </a:t>
            </a:r>
            <a:r>
              <a:rPr lang="it-IT" sz="2450" b="0" strike="noStrike" spc="-1">
                <a:solidFill>
                  <a:srgbClr val="00623A"/>
                </a:solidFill>
                <a:latin typeface="Arial"/>
              </a:rPr>
              <a:t>il</a:t>
            </a:r>
            <a:r>
              <a:rPr lang="it-IT" sz="2450" b="0" strike="noStrike" spc="-7">
                <a:solidFill>
                  <a:srgbClr val="00623A"/>
                </a:solidFill>
                <a:latin typeface="Arial"/>
              </a:rPr>
              <a:t> </a:t>
            </a:r>
            <a:r>
              <a:rPr lang="it-IT" sz="2450" b="0" strike="noStrike" spc="-1">
                <a:solidFill>
                  <a:srgbClr val="00623A"/>
                </a:solidFill>
                <a:latin typeface="Arial"/>
              </a:rPr>
              <a:t>diritto di</a:t>
            </a:r>
            <a:r>
              <a:rPr lang="it-IT" sz="2450" b="0" strike="noStrike" spc="-7">
                <a:solidFill>
                  <a:srgbClr val="00623A"/>
                </a:solidFill>
                <a:latin typeface="Arial"/>
              </a:rPr>
              <a:t> </a:t>
            </a:r>
            <a:r>
              <a:rPr lang="it-IT" sz="2450" b="0" strike="noStrike" spc="-1">
                <a:solidFill>
                  <a:srgbClr val="00623A"/>
                </a:solidFill>
                <a:latin typeface="Arial"/>
              </a:rPr>
              <a:t>chiunque</a:t>
            </a:r>
            <a:r>
              <a:rPr lang="it-IT" sz="2450" b="0" strike="noStrike" spc="-7">
                <a:solidFill>
                  <a:srgbClr val="00623A"/>
                </a:solidFill>
                <a:latin typeface="Arial"/>
              </a:rPr>
              <a:t> </a:t>
            </a:r>
            <a:r>
              <a:rPr lang="it-IT" sz="2450" b="0" strike="noStrike" spc="-1">
                <a:solidFill>
                  <a:srgbClr val="00623A"/>
                </a:solidFill>
                <a:latin typeface="Arial"/>
              </a:rPr>
              <a:t>di richiedere</a:t>
            </a:r>
            <a:r>
              <a:rPr lang="it-IT" sz="2450" b="0" strike="noStrike" spc="-7">
                <a:solidFill>
                  <a:srgbClr val="00623A"/>
                </a:solidFill>
                <a:latin typeface="Arial"/>
              </a:rPr>
              <a:t> </a:t>
            </a:r>
            <a:r>
              <a:rPr lang="it-IT" sz="2450" b="0" strike="noStrike" spc="-1">
                <a:solidFill>
                  <a:srgbClr val="00623A"/>
                </a:solidFill>
                <a:latin typeface="Arial"/>
              </a:rPr>
              <a:t>i medesimi,</a:t>
            </a:r>
            <a:r>
              <a:rPr lang="it-IT" sz="2450" b="0" strike="noStrike" spc="-7">
                <a:solidFill>
                  <a:srgbClr val="00623A"/>
                </a:solidFill>
                <a:latin typeface="Arial"/>
              </a:rPr>
              <a:t> </a:t>
            </a:r>
            <a:r>
              <a:rPr lang="it-IT" sz="2450" b="0" strike="noStrike" spc="-1">
                <a:solidFill>
                  <a:srgbClr val="00623A"/>
                </a:solidFill>
                <a:latin typeface="Arial"/>
              </a:rPr>
              <a:t>nei</a:t>
            </a:r>
            <a:r>
              <a:rPr lang="it-IT" sz="2450" b="0" strike="noStrike" spc="-7">
                <a:solidFill>
                  <a:srgbClr val="00623A"/>
                </a:solidFill>
                <a:latin typeface="Arial"/>
              </a:rPr>
              <a:t> </a:t>
            </a:r>
            <a:r>
              <a:rPr lang="it-IT" sz="2450" b="0" strike="noStrike" spc="-1">
                <a:solidFill>
                  <a:srgbClr val="00623A"/>
                </a:solidFill>
                <a:latin typeface="Arial"/>
              </a:rPr>
              <a:t>casi in</a:t>
            </a:r>
            <a:r>
              <a:rPr lang="it-IT" sz="2450" b="0" strike="noStrike" spc="-7">
                <a:solidFill>
                  <a:srgbClr val="00623A"/>
                </a:solidFill>
                <a:latin typeface="Arial"/>
              </a:rPr>
              <a:t> </a:t>
            </a:r>
            <a:r>
              <a:rPr lang="it-IT" sz="2450" b="0" strike="noStrike" spc="-1">
                <a:solidFill>
                  <a:srgbClr val="00623A"/>
                </a:solidFill>
                <a:latin typeface="Arial"/>
              </a:rPr>
              <a:t>cui</a:t>
            </a:r>
            <a:r>
              <a:rPr lang="it-IT" sz="2450" b="0" strike="noStrike" spc="-7">
                <a:solidFill>
                  <a:srgbClr val="00623A"/>
                </a:solidFill>
                <a:latin typeface="Arial"/>
              </a:rPr>
              <a:t> </a:t>
            </a:r>
            <a:r>
              <a:rPr lang="it-IT" sz="2450" b="0" strike="noStrike" spc="-1">
                <a:solidFill>
                  <a:srgbClr val="00623A"/>
                </a:solidFill>
                <a:latin typeface="Arial"/>
              </a:rPr>
              <a:t>sia stata</a:t>
            </a:r>
            <a:r>
              <a:rPr lang="it-IT" sz="2450" b="0" strike="noStrike" spc="-7">
                <a:solidFill>
                  <a:srgbClr val="00623A"/>
                </a:solidFill>
                <a:latin typeface="Arial"/>
              </a:rPr>
              <a:t> </a:t>
            </a:r>
            <a:r>
              <a:rPr lang="it-IT" sz="2450" b="0" strike="noStrike" spc="-1">
                <a:solidFill>
                  <a:srgbClr val="00623A"/>
                </a:solidFill>
                <a:latin typeface="Arial"/>
              </a:rPr>
              <a:t>omessa </a:t>
            </a:r>
            <a:r>
              <a:rPr lang="it-IT" sz="2450" b="0" strike="noStrike" spc="-26">
                <a:solidFill>
                  <a:srgbClr val="00623A"/>
                </a:solidFill>
                <a:latin typeface="Arial"/>
              </a:rPr>
              <a:t>la </a:t>
            </a:r>
            <a:r>
              <a:rPr lang="it-IT" sz="2450" b="0" strike="noStrike" spc="-1">
                <a:solidFill>
                  <a:srgbClr val="00623A"/>
                </a:solidFill>
                <a:latin typeface="Arial"/>
              </a:rPr>
              <a:t>loro</a:t>
            </a:r>
            <a:r>
              <a:rPr lang="it-IT" sz="2450" b="0" strike="noStrike" spc="-21">
                <a:solidFill>
                  <a:srgbClr val="00623A"/>
                </a:solidFill>
                <a:latin typeface="Arial"/>
              </a:rPr>
              <a:t> </a:t>
            </a:r>
            <a:r>
              <a:rPr lang="it-IT" sz="2450" b="0" strike="noStrike" spc="-12">
                <a:solidFill>
                  <a:srgbClr val="00623A"/>
                </a:solidFill>
                <a:latin typeface="Arial"/>
              </a:rPr>
              <a:t>pubblicazione</a:t>
            </a:r>
            <a:endParaRPr lang="it-IT" sz="2450" b="0" strike="noStrike" spc="-1">
              <a:latin typeface="Arial"/>
            </a:endParaRPr>
          </a:p>
          <a:p>
            <a:pPr marL="12600">
              <a:lnSpc>
                <a:spcPts val="3504"/>
              </a:lnSpc>
              <a:spcBef>
                <a:spcPts val="839"/>
              </a:spcBef>
            </a:pPr>
            <a:r>
              <a:rPr lang="it-IT" sz="2950" b="1" strike="noStrike" spc="-52">
                <a:solidFill>
                  <a:srgbClr val="00623A"/>
                </a:solidFill>
                <a:latin typeface="Lufga"/>
              </a:rPr>
              <a:t>→</a:t>
            </a:r>
            <a:r>
              <a:rPr lang="it-IT" sz="2950" b="1" strike="noStrike" spc="-1">
                <a:solidFill>
                  <a:srgbClr val="00623A"/>
                </a:solidFill>
                <a:latin typeface="Lufga"/>
              </a:rPr>
              <a:t>	</a:t>
            </a:r>
            <a:r>
              <a:rPr lang="it-IT" sz="2950" b="1" strike="noStrike" spc="-1">
                <a:solidFill>
                  <a:srgbClr val="00623A"/>
                </a:solidFill>
                <a:latin typeface="Arial"/>
              </a:rPr>
              <a:t>Accesso</a:t>
            </a:r>
            <a:r>
              <a:rPr lang="it-IT" sz="2950" b="1" strike="noStrike" spc="-32">
                <a:solidFill>
                  <a:srgbClr val="00623A"/>
                </a:solidFill>
                <a:latin typeface="Arial"/>
              </a:rPr>
              <a:t> </a:t>
            </a:r>
            <a:r>
              <a:rPr lang="it-IT" sz="2950" b="1" strike="noStrike" spc="-1">
                <a:solidFill>
                  <a:srgbClr val="00623A"/>
                </a:solidFill>
                <a:latin typeface="Arial"/>
              </a:rPr>
              <a:t>agli</a:t>
            </a:r>
            <a:r>
              <a:rPr lang="it-IT" sz="2950" b="1" strike="noStrike" spc="-21">
                <a:solidFill>
                  <a:srgbClr val="00623A"/>
                </a:solidFill>
                <a:latin typeface="Arial"/>
              </a:rPr>
              <a:t> </a:t>
            </a:r>
            <a:r>
              <a:rPr lang="it-IT" sz="2950" b="1" strike="noStrike" spc="-1">
                <a:solidFill>
                  <a:srgbClr val="00623A"/>
                </a:solidFill>
                <a:latin typeface="Arial"/>
              </a:rPr>
              <a:t>atti</a:t>
            </a:r>
            <a:r>
              <a:rPr lang="it-IT" sz="2950" b="1" strike="noStrike" spc="-21">
                <a:solidFill>
                  <a:srgbClr val="00623A"/>
                </a:solidFill>
                <a:latin typeface="Arial"/>
              </a:rPr>
              <a:t> </a:t>
            </a:r>
            <a:r>
              <a:rPr lang="it-IT" sz="2950" b="1" strike="noStrike" spc="-12">
                <a:solidFill>
                  <a:srgbClr val="00623A"/>
                </a:solidFill>
                <a:latin typeface="Arial"/>
              </a:rPr>
              <a:t>(l.n.241/1990)</a:t>
            </a:r>
            <a:endParaRPr lang="it-IT" sz="2950" b="0" strike="noStrike" spc="-1">
              <a:latin typeface="Arial"/>
            </a:endParaRPr>
          </a:p>
          <a:p>
            <a:pPr marL="523800" indent="-197280">
              <a:lnSpc>
                <a:spcPts val="2971"/>
              </a:lnSpc>
              <a:spcBef>
                <a:spcPts val="34"/>
              </a:spcBef>
              <a:buClr>
                <a:srgbClr val="00623A"/>
              </a:buClr>
              <a:buFont typeface="Symbol" charset="2"/>
              <a:buChar char=""/>
            </a:pPr>
            <a:r>
              <a:rPr lang="it-IT" sz="2450" b="0" strike="noStrike" spc="-1">
                <a:solidFill>
                  <a:srgbClr val="00623A"/>
                </a:solidFill>
                <a:latin typeface="Arial"/>
              </a:rPr>
              <a:t>Interesse</a:t>
            </a:r>
            <a:r>
              <a:rPr lang="it-IT" sz="2450" b="0" strike="noStrike" spc="-12">
                <a:solidFill>
                  <a:srgbClr val="00623A"/>
                </a:solidFill>
                <a:latin typeface="Arial"/>
              </a:rPr>
              <a:t> </a:t>
            </a:r>
            <a:r>
              <a:rPr lang="it-IT" sz="2450" b="0" strike="noStrike" spc="-1">
                <a:solidFill>
                  <a:srgbClr val="00623A"/>
                </a:solidFill>
                <a:latin typeface="Arial"/>
              </a:rPr>
              <a:t>qualificato</a:t>
            </a:r>
            <a:r>
              <a:rPr lang="it-IT" sz="2450" b="0" strike="noStrike" spc="-12">
                <a:solidFill>
                  <a:srgbClr val="00623A"/>
                </a:solidFill>
                <a:latin typeface="Arial"/>
              </a:rPr>
              <a:t> </a:t>
            </a:r>
            <a:r>
              <a:rPr lang="it-IT" sz="2450" b="0" strike="noStrike" spc="-1">
                <a:solidFill>
                  <a:srgbClr val="00623A"/>
                </a:solidFill>
                <a:latin typeface="Arial"/>
              </a:rPr>
              <a:t>che</a:t>
            </a:r>
            <a:r>
              <a:rPr lang="it-IT" sz="2450" b="0" strike="noStrike" spc="-12">
                <a:solidFill>
                  <a:srgbClr val="00623A"/>
                </a:solidFill>
                <a:latin typeface="Arial"/>
              </a:rPr>
              <a:t> </a:t>
            </a:r>
            <a:r>
              <a:rPr lang="it-IT" sz="2450" b="0" strike="noStrike" spc="-1">
                <a:solidFill>
                  <a:srgbClr val="00623A"/>
                </a:solidFill>
                <a:latin typeface="Arial"/>
              </a:rPr>
              <a:t>consente</a:t>
            </a:r>
            <a:r>
              <a:rPr lang="it-IT" sz="2450" b="0" strike="noStrike" spc="-12">
                <a:solidFill>
                  <a:srgbClr val="00623A"/>
                </a:solidFill>
                <a:latin typeface="Arial"/>
              </a:rPr>
              <a:t> </a:t>
            </a:r>
            <a:r>
              <a:rPr lang="it-IT" sz="2450" b="0" strike="noStrike" spc="-1">
                <a:solidFill>
                  <a:srgbClr val="00623A"/>
                </a:solidFill>
                <a:latin typeface="Arial"/>
              </a:rPr>
              <a:t>di</a:t>
            </a:r>
            <a:r>
              <a:rPr lang="it-IT" sz="2450" b="0" strike="noStrike" spc="-12">
                <a:solidFill>
                  <a:srgbClr val="00623A"/>
                </a:solidFill>
                <a:latin typeface="Arial"/>
              </a:rPr>
              <a:t> </a:t>
            </a:r>
            <a:r>
              <a:rPr lang="it-IT" sz="2450" b="0" strike="noStrike" spc="-1">
                <a:solidFill>
                  <a:srgbClr val="00623A"/>
                </a:solidFill>
                <a:latin typeface="Arial"/>
              </a:rPr>
              <a:t>superare</a:t>
            </a:r>
            <a:r>
              <a:rPr lang="it-IT" sz="2450" b="0" strike="noStrike" spc="-12">
                <a:solidFill>
                  <a:srgbClr val="00623A"/>
                </a:solidFill>
                <a:latin typeface="Arial"/>
              </a:rPr>
              <a:t> </a:t>
            </a:r>
            <a:r>
              <a:rPr lang="it-IT" sz="2450" b="0" strike="noStrike" spc="-1">
                <a:solidFill>
                  <a:srgbClr val="00623A"/>
                </a:solidFill>
                <a:latin typeface="Arial"/>
              </a:rPr>
              <a:t>eventuali</a:t>
            </a:r>
            <a:r>
              <a:rPr lang="it-IT" sz="2450" b="0" strike="noStrike" spc="-12">
                <a:solidFill>
                  <a:srgbClr val="00623A"/>
                </a:solidFill>
                <a:latin typeface="Arial"/>
              </a:rPr>
              <a:t> </a:t>
            </a:r>
            <a:r>
              <a:rPr lang="it-IT" sz="2450" b="0" strike="noStrike" spc="-1">
                <a:solidFill>
                  <a:srgbClr val="00623A"/>
                </a:solidFill>
                <a:latin typeface="Arial"/>
              </a:rPr>
              <a:t>limitazioni</a:t>
            </a:r>
            <a:r>
              <a:rPr lang="it-IT" sz="2450" b="0" strike="noStrike" spc="-12">
                <a:solidFill>
                  <a:srgbClr val="00623A"/>
                </a:solidFill>
                <a:latin typeface="Arial"/>
              </a:rPr>
              <a:t> </a:t>
            </a:r>
            <a:r>
              <a:rPr lang="it-IT" sz="2450" b="0" strike="noStrike" spc="-1">
                <a:solidFill>
                  <a:srgbClr val="00623A"/>
                </a:solidFill>
                <a:latin typeface="Arial"/>
              </a:rPr>
              <a:t>di</a:t>
            </a:r>
            <a:r>
              <a:rPr lang="it-IT" sz="2450" b="0" strike="noStrike" spc="-12">
                <a:solidFill>
                  <a:srgbClr val="00623A"/>
                </a:solidFill>
                <a:latin typeface="Arial"/>
              </a:rPr>
              <a:t> </a:t>
            </a:r>
            <a:r>
              <a:rPr lang="it-IT" sz="2450" b="0" strike="noStrike" spc="-1">
                <a:solidFill>
                  <a:srgbClr val="00623A"/>
                </a:solidFill>
                <a:latin typeface="Arial"/>
              </a:rPr>
              <a:t>accesso</a:t>
            </a:r>
            <a:r>
              <a:rPr lang="it-IT" sz="2450" b="0" strike="noStrike" spc="-12">
                <a:solidFill>
                  <a:srgbClr val="00623A"/>
                </a:solidFill>
                <a:latin typeface="Arial"/>
              </a:rPr>
              <a:t> </a:t>
            </a:r>
            <a:r>
              <a:rPr lang="it-IT" sz="2450" b="0" strike="noStrike" spc="-1">
                <a:solidFill>
                  <a:srgbClr val="00623A"/>
                </a:solidFill>
                <a:latin typeface="Arial"/>
              </a:rPr>
              <a:t>per</a:t>
            </a:r>
            <a:r>
              <a:rPr lang="it-IT" sz="2450" b="0" strike="noStrike" spc="-12">
                <a:solidFill>
                  <a:srgbClr val="00623A"/>
                </a:solidFill>
                <a:latin typeface="Arial"/>
              </a:rPr>
              <a:t> </a:t>
            </a:r>
            <a:r>
              <a:rPr lang="it-IT" sz="2450" b="0" strike="noStrike" spc="-1">
                <a:solidFill>
                  <a:srgbClr val="00623A"/>
                </a:solidFill>
                <a:latin typeface="Arial"/>
              </a:rPr>
              <a:t>il</a:t>
            </a:r>
            <a:r>
              <a:rPr lang="it-IT" sz="2450" b="0" strike="noStrike" spc="-12">
                <a:solidFill>
                  <a:srgbClr val="00623A"/>
                </a:solidFill>
                <a:latin typeface="Arial"/>
              </a:rPr>
              <a:t> </a:t>
            </a:r>
            <a:r>
              <a:rPr lang="it-IT" sz="2450" b="0" strike="noStrike" spc="-1">
                <a:solidFill>
                  <a:srgbClr val="00623A"/>
                </a:solidFill>
                <a:latin typeface="Arial"/>
              </a:rPr>
              <a:t>singpolo</a:t>
            </a:r>
            <a:r>
              <a:rPr lang="it-IT" sz="2450" b="0" strike="noStrike" spc="-12">
                <a:solidFill>
                  <a:srgbClr val="00623A"/>
                </a:solidFill>
                <a:latin typeface="Arial"/>
              </a:rPr>
              <a:t> soggetto </a:t>
            </a:r>
            <a:r>
              <a:rPr lang="it-IT" sz="2450" b="0" strike="noStrike" spc="-1">
                <a:solidFill>
                  <a:srgbClr val="00623A"/>
                </a:solidFill>
                <a:latin typeface="Arial"/>
              </a:rPr>
              <a:t>direttamente</a:t>
            </a:r>
            <a:r>
              <a:rPr lang="it-IT" sz="2450" b="0" strike="noStrike" spc="-32">
                <a:solidFill>
                  <a:srgbClr val="00623A"/>
                </a:solidFill>
                <a:latin typeface="Arial"/>
              </a:rPr>
              <a:t> </a:t>
            </a:r>
            <a:r>
              <a:rPr lang="it-IT" sz="2450" b="0" strike="noStrike" spc="-1">
                <a:solidFill>
                  <a:srgbClr val="00623A"/>
                </a:solidFill>
                <a:latin typeface="Arial"/>
              </a:rPr>
              <a:t>interessato</a:t>
            </a:r>
            <a:r>
              <a:rPr lang="it-IT" sz="2450" b="0" strike="noStrike" spc="-26">
                <a:solidFill>
                  <a:srgbClr val="00623A"/>
                </a:solidFill>
                <a:latin typeface="Arial"/>
              </a:rPr>
              <a:t> </a:t>
            </a:r>
            <a:r>
              <a:rPr lang="it-IT" sz="2450" b="0" strike="noStrike" spc="-1">
                <a:solidFill>
                  <a:srgbClr val="00623A"/>
                </a:solidFill>
                <a:latin typeface="Arial"/>
              </a:rPr>
              <a:t>(titolare</a:t>
            </a:r>
            <a:r>
              <a:rPr lang="it-IT" sz="2450" b="0" strike="noStrike" spc="-26">
                <a:solidFill>
                  <a:srgbClr val="00623A"/>
                </a:solidFill>
                <a:latin typeface="Arial"/>
              </a:rPr>
              <a:t> </a:t>
            </a:r>
            <a:r>
              <a:rPr lang="it-IT" sz="2450" b="0" strike="noStrike" spc="-1">
                <a:solidFill>
                  <a:srgbClr val="00623A"/>
                </a:solidFill>
                <a:latin typeface="Arial"/>
              </a:rPr>
              <a:t>di</a:t>
            </a:r>
            <a:r>
              <a:rPr lang="it-IT" sz="2450" b="0" strike="noStrike" spc="-32">
                <a:solidFill>
                  <a:srgbClr val="00623A"/>
                </a:solidFill>
                <a:latin typeface="Arial"/>
              </a:rPr>
              <a:t> </a:t>
            </a:r>
            <a:r>
              <a:rPr lang="it-IT" sz="2450" b="0" strike="noStrike" spc="-1">
                <a:solidFill>
                  <a:srgbClr val="00623A"/>
                </a:solidFill>
                <a:latin typeface="Arial"/>
              </a:rPr>
              <a:t>posizione</a:t>
            </a:r>
            <a:r>
              <a:rPr lang="it-IT" sz="2450" b="0" strike="noStrike" spc="-26">
                <a:solidFill>
                  <a:srgbClr val="00623A"/>
                </a:solidFill>
                <a:latin typeface="Arial"/>
              </a:rPr>
              <a:t> </a:t>
            </a:r>
            <a:r>
              <a:rPr lang="it-IT" sz="2450" b="0" strike="noStrike" spc="-1">
                <a:solidFill>
                  <a:srgbClr val="00623A"/>
                </a:solidFill>
                <a:latin typeface="Arial"/>
              </a:rPr>
              <a:t>giuridica</a:t>
            </a:r>
            <a:r>
              <a:rPr lang="it-IT" sz="2450" b="0" strike="noStrike" spc="-26">
                <a:solidFill>
                  <a:srgbClr val="00623A"/>
                </a:solidFill>
                <a:latin typeface="Arial"/>
              </a:rPr>
              <a:t> </a:t>
            </a:r>
            <a:r>
              <a:rPr lang="it-IT" sz="2450" b="0" strike="noStrike" spc="-12">
                <a:solidFill>
                  <a:srgbClr val="00623A"/>
                </a:solidFill>
                <a:latin typeface="Arial"/>
              </a:rPr>
              <a:t>qualificata).</a:t>
            </a:r>
            <a:endParaRPr lang="it-IT" sz="2450" b="0" strike="noStrike" spc="-1">
              <a:latin typeface="Arial"/>
            </a:endParaRPr>
          </a:p>
        </p:txBody>
      </p:sp>
      <p:sp>
        <p:nvSpPr>
          <p:cNvPr id="324" name="TextShape 2"/>
          <p:cNvSpPr txBox="1"/>
          <p:nvPr/>
        </p:nvSpPr>
        <p:spPr>
          <a:xfrm>
            <a:off x="1176480" y="10582920"/>
            <a:ext cx="398880" cy="6559200"/>
          </a:xfrm>
          <a:prstGeom prst="rect">
            <a:avLst/>
          </a:prstGeom>
          <a:noFill/>
          <a:ln>
            <a:noFill/>
          </a:ln>
        </p:spPr>
        <p:txBody>
          <a:bodyPr lIns="0" tIns="0" rIns="0" bIns="0">
            <a:spAutoFit/>
          </a:bodyPr>
          <a:lstStyle/>
          <a:p>
            <a:pPr marL="38160">
              <a:lnSpc>
                <a:spcPts val="2494"/>
              </a:lnSpc>
            </a:pPr>
            <a:fld id="{06A531D7-5E56-46B8-8434-ED6A1B7B54CB}" type="slidenum">
              <a:rPr lang="it-IT" sz="2450" b="1" i="1" strike="noStrike" spc="-26">
                <a:solidFill>
                  <a:srgbClr val="09603C"/>
                </a:solidFill>
                <a:latin typeface="Helvetica-BoldOblique"/>
              </a:rPr>
              <a:pPr marL="38160">
                <a:lnSpc>
                  <a:spcPts val="2494"/>
                </a:lnSpc>
              </a:pPr>
              <a:t>60</a:t>
            </a:fld>
            <a:endParaRPr lang="it-IT" sz="2450" b="0" strike="noStrike" spc="-1">
              <a:latin typeface="Times New Roman"/>
            </a:endParaRPr>
          </a:p>
        </p:txBody>
      </p:sp>
      <p:sp>
        <p:nvSpPr>
          <p:cNvPr id="325" name="TextShape 3"/>
          <p:cNvSpPr txBox="1"/>
          <p:nvPr/>
        </p:nvSpPr>
        <p:spPr>
          <a:xfrm>
            <a:off x="2081520" y="864000"/>
            <a:ext cx="15675386" cy="774107"/>
          </a:xfrm>
          <a:prstGeom prst="rect">
            <a:avLst/>
          </a:prstGeom>
          <a:noFill/>
          <a:ln>
            <a:noFill/>
          </a:ln>
        </p:spPr>
        <p:txBody>
          <a:bodyPr wrap="square" lIns="0" tIns="12240" rIns="0" bIns="0">
            <a:spAutoFit/>
          </a:bodyPr>
          <a:lstStyle/>
          <a:p>
            <a:pPr marL="12600" algn="ctr">
              <a:lnSpc>
                <a:spcPct val="100000"/>
              </a:lnSpc>
              <a:spcBef>
                <a:spcPts val="96"/>
              </a:spcBef>
            </a:pPr>
            <a:r>
              <a:rPr lang="it-IT" sz="4950" b="1" strike="noStrike" spc="-12" dirty="0">
                <a:solidFill>
                  <a:srgbClr val="FF0000"/>
                </a:solidFill>
                <a:latin typeface="Arial"/>
              </a:rPr>
              <a:t>STRUMENTI</a:t>
            </a:r>
            <a:r>
              <a:rPr lang="it-IT" sz="4950" b="1" strike="noStrike" spc="-1" dirty="0">
                <a:solidFill>
                  <a:srgbClr val="FF0000"/>
                </a:solidFill>
                <a:latin typeface="Arial"/>
              </a:rPr>
              <a:t>	</a:t>
            </a:r>
            <a:r>
              <a:rPr lang="it-IT" sz="4950" b="1" strike="noStrike" spc="-46" dirty="0">
                <a:solidFill>
                  <a:srgbClr val="FF0000"/>
                </a:solidFill>
                <a:latin typeface="Arial"/>
              </a:rPr>
              <a:t>OPERATIVI</a:t>
            </a:r>
            <a:endParaRPr lang="it-IT" sz="4950" b="0" strike="noStrike" spc="-1" dirty="0">
              <a:solidFill>
                <a:srgbClr val="FF0000"/>
              </a:solidFill>
              <a:latin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C256F9CC-2BD9-54BE-AD4E-E3864B27FC8B}"/>
              </a:ext>
            </a:extLst>
          </p:cNvPr>
          <p:cNvGraphicFramePr>
            <a:graphicFrameLocks noGrp="1"/>
          </p:cNvGraphicFramePr>
          <p:nvPr/>
        </p:nvGraphicFramePr>
        <p:xfrm>
          <a:off x="888161" y="774957"/>
          <a:ext cx="17990414" cy="9265612"/>
        </p:xfrm>
        <a:graphic>
          <a:graphicData uri="http://schemas.openxmlformats.org/drawingml/2006/table">
            <a:tbl>
              <a:tblPr firstRow="1" firstCol="1" bandRow="1">
                <a:tableStyleId>{5C22544A-7EE6-4342-B048-85BDC9FD1C3A}</a:tableStyleId>
              </a:tblPr>
              <a:tblGrid>
                <a:gridCol w="10562660">
                  <a:extLst>
                    <a:ext uri="{9D8B030D-6E8A-4147-A177-3AD203B41FA5}">
                      <a16:colId xmlns:a16="http://schemas.microsoft.com/office/drawing/2014/main" val="3475313165"/>
                    </a:ext>
                  </a:extLst>
                </a:gridCol>
                <a:gridCol w="7427754">
                  <a:extLst>
                    <a:ext uri="{9D8B030D-6E8A-4147-A177-3AD203B41FA5}">
                      <a16:colId xmlns:a16="http://schemas.microsoft.com/office/drawing/2014/main" val="1598324851"/>
                    </a:ext>
                  </a:extLst>
                </a:gridCol>
              </a:tblGrid>
              <a:tr h="246246">
                <a:tc>
                  <a:txBody>
                    <a:bodyPr/>
                    <a:lstStyle/>
                    <a:p>
                      <a:pPr algn="ctr">
                        <a:lnSpc>
                          <a:spcPct val="107000"/>
                        </a:lnSpc>
                        <a:spcAft>
                          <a:spcPts val="800"/>
                        </a:spcAft>
                        <a:buNone/>
                      </a:pPr>
                      <a:r>
                        <a:rPr lang="it-IT" sz="1200" kern="0">
                          <a:effectLst/>
                        </a:rPr>
                        <a:t>CCNC FUNZIONI CENTRALI</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1492" marR="71492" marT="0" marB="0"/>
                </a:tc>
                <a:tc>
                  <a:txBody>
                    <a:bodyPr/>
                    <a:lstStyle/>
                    <a:p>
                      <a:pPr algn="ctr">
                        <a:lnSpc>
                          <a:spcPct val="107000"/>
                        </a:lnSpc>
                        <a:spcAft>
                          <a:spcPts val="800"/>
                        </a:spcAft>
                        <a:buNone/>
                      </a:pPr>
                      <a:r>
                        <a:rPr lang="it-IT" sz="1200" kern="0">
                          <a:effectLst/>
                        </a:rPr>
                        <a:t>D.LGS. 33/2013</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1492" marR="71492" marT="0" marB="0"/>
                </a:tc>
                <a:extLst>
                  <a:ext uri="{0D108BD9-81ED-4DB2-BD59-A6C34878D82A}">
                    <a16:rowId xmlns:a16="http://schemas.microsoft.com/office/drawing/2014/main" val="2163566238"/>
                  </a:ext>
                </a:extLst>
              </a:tr>
              <a:tr h="281279">
                <a:tc>
                  <a:txBody>
                    <a:bodyPr/>
                    <a:lstStyle/>
                    <a:p>
                      <a:pPr algn="ctr">
                        <a:lnSpc>
                          <a:spcPct val="107000"/>
                        </a:lnSpc>
                        <a:spcAft>
                          <a:spcPts val="800"/>
                        </a:spcAft>
                        <a:buNone/>
                      </a:pPr>
                      <a:r>
                        <a:rPr lang="it-IT" sz="1300" kern="0">
                          <a:effectLst/>
                        </a:rPr>
                        <a:t>Art. 4 Informazione</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1492" marR="71492" marT="0" marB="0"/>
                </a:tc>
                <a:tc>
                  <a:txBody>
                    <a:bodyPr/>
                    <a:lstStyle/>
                    <a:p>
                      <a:pPr algn="ctr">
                        <a:lnSpc>
                          <a:spcPct val="107000"/>
                        </a:lnSpc>
                        <a:spcAft>
                          <a:spcPts val="800"/>
                        </a:spcAft>
                        <a:buNone/>
                      </a:pPr>
                      <a:r>
                        <a:rPr lang="it-IT" sz="1200" kern="0">
                          <a:effectLst/>
                        </a:rPr>
                        <a:t>Art. 6 Qualità delle informazioni</a:t>
                      </a:r>
                      <a:endParaRPr lang="it-IT"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71492" marR="71492" marT="0" marB="0"/>
                </a:tc>
                <a:extLst>
                  <a:ext uri="{0D108BD9-81ED-4DB2-BD59-A6C34878D82A}">
                    <a16:rowId xmlns:a16="http://schemas.microsoft.com/office/drawing/2014/main" val="3665687666"/>
                  </a:ext>
                </a:extLst>
              </a:tr>
              <a:tr h="8738087">
                <a:tc>
                  <a:txBody>
                    <a:bodyPr/>
                    <a:lstStyle/>
                    <a:p>
                      <a:pPr>
                        <a:lnSpc>
                          <a:spcPct val="107000"/>
                        </a:lnSpc>
                        <a:spcAft>
                          <a:spcPts val="800"/>
                        </a:spcAft>
                        <a:buNone/>
                      </a:pPr>
                      <a:r>
                        <a:rPr lang="it-IT" sz="2600" kern="0" dirty="0">
                          <a:effectLst/>
                        </a:rPr>
                        <a:t>1. L’informazione è il presupposto per il corretto esercizio delle relazioni sindacali e dei suoi strumenti. Pertanto, essa è resa </a:t>
                      </a:r>
                      <a:r>
                        <a:rPr lang="it-IT" sz="2600" kern="0" dirty="0">
                          <a:solidFill>
                            <a:srgbClr val="FF0000"/>
                          </a:solidFill>
                          <a:effectLst/>
                        </a:rPr>
                        <a:t>preventivamente e in forma scritta </a:t>
                      </a:r>
                      <a:r>
                        <a:rPr lang="it-IT" sz="2600" kern="0" dirty="0">
                          <a:effectLst/>
                        </a:rPr>
                        <a:t>dalle amministrazioni ai soggetti sindacali di cui all’art. 7 (Contrattazione collettiva integrativa: soggetti, livelli e materie) secondo quanto previsto dal presente articolo. </a:t>
                      </a:r>
                      <a:endParaRPr lang="it-IT" sz="2300" kern="100" dirty="0">
                        <a:effectLst/>
                      </a:endParaRPr>
                    </a:p>
                    <a:p>
                      <a:pPr>
                        <a:lnSpc>
                          <a:spcPct val="107000"/>
                        </a:lnSpc>
                        <a:spcAft>
                          <a:spcPts val="800"/>
                        </a:spcAft>
                        <a:buNone/>
                      </a:pPr>
                      <a:r>
                        <a:rPr lang="it-IT" sz="2600" kern="0" dirty="0">
                          <a:effectLst/>
                        </a:rPr>
                        <a:t>2. Fermi restando gli obblighi in materia di trasparenza previsti dalle disposizioni di legge vigenti</a:t>
                      </a:r>
                      <a:r>
                        <a:rPr lang="it-IT" sz="2600" kern="0" dirty="0">
                          <a:solidFill>
                            <a:srgbClr val="FF0000"/>
                          </a:solidFill>
                          <a:effectLst/>
                        </a:rPr>
                        <a:t>, l’informazione consiste nella trasmissione puntuale di dati ed elementi conoscitivi, da parte dell’amministrazione, ai soggetti sindacali, al fine di consentire loro di prendere conoscenza della questione trattata e di esaminarla. </a:t>
                      </a:r>
                      <a:endParaRPr lang="it-IT" sz="2300" kern="100" dirty="0">
                        <a:solidFill>
                          <a:srgbClr val="FF0000"/>
                        </a:solidFill>
                        <a:effectLst/>
                      </a:endParaRPr>
                    </a:p>
                    <a:p>
                      <a:pPr>
                        <a:lnSpc>
                          <a:spcPct val="107000"/>
                        </a:lnSpc>
                        <a:spcAft>
                          <a:spcPts val="800"/>
                        </a:spcAft>
                        <a:buNone/>
                      </a:pPr>
                      <a:r>
                        <a:rPr lang="it-IT" sz="2600" kern="0" dirty="0">
                          <a:effectLst/>
                        </a:rPr>
                        <a:t>3. L’informazione </a:t>
                      </a:r>
                      <a:r>
                        <a:rPr lang="it-IT" sz="2600" kern="0" dirty="0">
                          <a:solidFill>
                            <a:srgbClr val="FF0000"/>
                          </a:solidFill>
                          <a:effectLst/>
                        </a:rPr>
                        <a:t>deve essere resa nei tempi, nei modi e nei contenuti atti a consentire ai soggetti sindacali …. di procedere a una valutazione approfondita del potenziale impatto delle misure da adottare ed esprimere osservazioni e proposte.</a:t>
                      </a:r>
                      <a:endParaRPr lang="it-IT" sz="23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1492" marR="71492" marT="0" marB="0"/>
                </a:tc>
                <a:tc>
                  <a:txBody>
                    <a:bodyPr/>
                    <a:lstStyle/>
                    <a:p>
                      <a:pPr>
                        <a:lnSpc>
                          <a:spcPct val="107000"/>
                        </a:lnSpc>
                        <a:spcAft>
                          <a:spcPts val="800"/>
                        </a:spcAft>
                        <a:buNone/>
                      </a:pPr>
                      <a:r>
                        <a:rPr lang="it-IT" sz="2600" kern="0" dirty="0">
                          <a:effectLst/>
                        </a:rPr>
                        <a:t>1. Le pubbliche amministrazioni garantiscono la qualità delle informazioni riportate nei siti istituzionali nel rispetto degli obblighi di pubblicazione previsti dalla legge, assicurandone l'integrità, il costante aggiornamento, la completezza, la tempestività, la semplicità di consultazione, la comprensibilità, l'omogeneità, la facile accessibilità, nonché la conformità ai documenti originali in possesso dell'amministrazione, l'indicazione della loro provenienza e la riutilizzabilità secondo quanto previsto dall'articolo 7. </a:t>
                      </a:r>
                      <a:endParaRPr lang="it-IT" sz="2300" kern="100" dirty="0">
                        <a:effectLst/>
                      </a:endParaRPr>
                    </a:p>
                    <a:p>
                      <a:pPr>
                        <a:lnSpc>
                          <a:spcPct val="107000"/>
                        </a:lnSpc>
                        <a:spcAft>
                          <a:spcPts val="800"/>
                        </a:spcAft>
                        <a:buNone/>
                      </a:pPr>
                      <a:r>
                        <a:rPr lang="it-IT" sz="2600" kern="0" dirty="0">
                          <a:effectLst/>
                        </a:rPr>
                        <a:t>2. L'esigenza di assicurare adeguata qualità delle informazioni diffuse non può, in ogni caso, costituire motivo per l'omessa o ritardata pubblicazione dei dati, delle informazioni e dei documenti.</a:t>
                      </a:r>
                      <a:endParaRPr lang="it-IT" sz="2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1492" marR="71492" marT="0" marB="0"/>
                </a:tc>
                <a:extLst>
                  <a:ext uri="{0D108BD9-81ED-4DB2-BD59-A6C34878D82A}">
                    <a16:rowId xmlns:a16="http://schemas.microsoft.com/office/drawing/2014/main" val="2495659644"/>
                  </a:ext>
                </a:extLst>
              </a:tr>
            </a:tbl>
          </a:graphicData>
        </a:graphic>
      </p:graphicFrame>
    </p:spTree>
    <p:extLst>
      <p:ext uri="{BB962C8B-B14F-4D97-AF65-F5344CB8AC3E}">
        <p14:creationId xmlns:p14="http://schemas.microsoft.com/office/powerpoint/2010/main" val="3014385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CustomShape 1"/>
          <p:cNvSpPr/>
          <p:nvPr/>
        </p:nvSpPr>
        <p:spPr>
          <a:xfrm>
            <a:off x="2081520" y="1487520"/>
            <a:ext cx="3760920" cy="760680"/>
          </a:xfrm>
          <a:prstGeom prst="rect">
            <a:avLst/>
          </a:prstGeom>
          <a:noFill/>
          <a:ln>
            <a:noFill/>
          </a:ln>
        </p:spPr>
        <p:style>
          <a:lnRef idx="0">
            <a:scrgbClr r="0" g="0" b="0"/>
          </a:lnRef>
          <a:fillRef idx="0">
            <a:scrgbClr r="0" g="0" b="0"/>
          </a:fillRef>
          <a:effectRef idx="0">
            <a:scrgbClr r="0" g="0" b="0"/>
          </a:effectRef>
          <a:fontRef idx="minor"/>
        </p:style>
        <p:txBody>
          <a:bodyPr lIns="0" tIns="15120" rIns="0" bIns="0">
            <a:spAutoFit/>
          </a:bodyPr>
          <a:lstStyle/>
          <a:p>
            <a:pPr marL="12600">
              <a:lnSpc>
                <a:spcPct val="100000"/>
              </a:lnSpc>
              <a:spcBef>
                <a:spcPts val="119"/>
              </a:spcBef>
            </a:pPr>
            <a:r>
              <a:rPr lang="it-IT" sz="2450" b="1" strike="noStrike" spc="-1">
                <a:solidFill>
                  <a:srgbClr val="00623A"/>
                </a:solidFill>
                <a:latin typeface="Lufga"/>
              </a:rPr>
              <a:t>→</a:t>
            </a:r>
            <a:r>
              <a:rPr lang="it-IT" sz="2450" b="1" strike="noStrike" spc="174">
                <a:solidFill>
                  <a:srgbClr val="00623A"/>
                </a:solidFill>
                <a:latin typeface="Lufga"/>
              </a:rPr>
              <a:t> </a:t>
            </a:r>
            <a:r>
              <a:rPr lang="it-IT" sz="2450" b="1" strike="noStrike" spc="-1">
                <a:solidFill>
                  <a:srgbClr val="00623A"/>
                </a:solidFill>
                <a:latin typeface="Arial"/>
              </a:rPr>
              <a:t>Organizzazione</a:t>
            </a:r>
            <a:r>
              <a:rPr lang="it-IT" sz="2450" b="1" strike="noStrike" spc="4">
                <a:solidFill>
                  <a:srgbClr val="00623A"/>
                </a:solidFill>
                <a:latin typeface="Arial"/>
              </a:rPr>
              <a:t> </a:t>
            </a:r>
            <a:r>
              <a:rPr lang="it-IT" sz="2450" b="1" strike="noStrike" spc="-12">
                <a:solidFill>
                  <a:srgbClr val="00623A"/>
                </a:solidFill>
                <a:latin typeface="Arial"/>
              </a:rPr>
              <a:t>interna</a:t>
            </a:r>
            <a:endParaRPr lang="it-IT" sz="2450" b="0" strike="noStrike" spc="-1">
              <a:latin typeface="Arial"/>
            </a:endParaRPr>
          </a:p>
        </p:txBody>
      </p:sp>
      <p:sp>
        <p:nvSpPr>
          <p:cNvPr id="327" name="TextShape 2"/>
          <p:cNvSpPr txBox="1"/>
          <p:nvPr/>
        </p:nvSpPr>
        <p:spPr>
          <a:xfrm>
            <a:off x="1176480" y="10582920"/>
            <a:ext cx="398880" cy="6559200"/>
          </a:xfrm>
          <a:prstGeom prst="rect">
            <a:avLst/>
          </a:prstGeom>
          <a:noFill/>
          <a:ln>
            <a:noFill/>
          </a:ln>
        </p:spPr>
        <p:txBody>
          <a:bodyPr lIns="0" tIns="0" rIns="0" bIns="0">
            <a:spAutoFit/>
          </a:bodyPr>
          <a:lstStyle/>
          <a:p>
            <a:pPr marL="38160">
              <a:lnSpc>
                <a:spcPts val="2494"/>
              </a:lnSpc>
            </a:pPr>
            <a:fld id="{ADAB14E9-C921-4EF4-981B-6906AFBE6C7A}" type="slidenum">
              <a:rPr lang="it-IT" sz="2450" b="1" i="1" strike="noStrike" spc="-26">
                <a:solidFill>
                  <a:srgbClr val="09603C"/>
                </a:solidFill>
                <a:latin typeface="Helvetica-BoldOblique"/>
              </a:rPr>
              <a:pPr marL="38160">
                <a:lnSpc>
                  <a:spcPts val="2494"/>
                </a:lnSpc>
              </a:pPr>
              <a:t>62</a:t>
            </a:fld>
            <a:endParaRPr lang="it-IT" sz="2450" b="0" strike="noStrike" spc="-1">
              <a:latin typeface="Times New Roman"/>
            </a:endParaRPr>
          </a:p>
        </p:txBody>
      </p:sp>
      <p:sp>
        <p:nvSpPr>
          <p:cNvPr id="328" name="CustomShape 3"/>
          <p:cNvSpPr/>
          <p:nvPr/>
        </p:nvSpPr>
        <p:spPr>
          <a:xfrm>
            <a:off x="2289240" y="1864440"/>
            <a:ext cx="6769440" cy="388440"/>
          </a:xfrm>
          <a:prstGeom prst="rect">
            <a:avLst/>
          </a:prstGeom>
          <a:noFill/>
          <a:ln>
            <a:noFill/>
          </a:ln>
        </p:spPr>
        <p:style>
          <a:lnRef idx="0">
            <a:scrgbClr r="0" g="0" b="0"/>
          </a:lnRef>
          <a:fillRef idx="0">
            <a:scrgbClr r="0" g="0" b="0"/>
          </a:fillRef>
          <a:effectRef idx="0">
            <a:scrgbClr r="0" g="0" b="0"/>
          </a:effectRef>
          <a:fontRef idx="minor"/>
        </p:style>
        <p:txBody>
          <a:bodyPr lIns="0" tIns="15120" rIns="0" bIns="0">
            <a:spAutoFit/>
          </a:bodyPr>
          <a:lstStyle/>
          <a:p>
            <a:pPr marL="12600">
              <a:lnSpc>
                <a:spcPct val="100000"/>
              </a:lnSpc>
              <a:spcBef>
                <a:spcPts val="119"/>
              </a:spcBef>
            </a:pPr>
            <a:r>
              <a:rPr lang="it-IT" sz="2450" b="0" strike="noStrike" spc="-52">
                <a:solidFill>
                  <a:srgbClr val="00623A"/>
                </a:solidFill>
                <a:latin typeface="Arial"/>
              </a:rPr>
              <a:t>–</a:t>
            </a:r>
            <a:r>
              <a:rPr lang="it-IT" sz="2450" b="0" strike="noStrike" spc="-1">
                <a:solidFill>
                  <a:srgbClr val="00623A"/>
                </a:solidFill>
                <a:latin typeface="Arial"/>
              </a:rPr>
              <a:t>	organigramma</a:t>
            </a:r>
            <a:r>
              <a:rPr lang="it-IT" sz="2450" b="0" strike="noStrike" spc="-15">
                <a:solidFill>
                  <a:srgbClr val="00623A"/>
                </a:solidFill>
                <a:latin typeface="Arial"/>
              </a:rPr>
              <a:t> </a:t>
            </a:r>
            <a:r>
              <a:rPr lang="it-IT" sz="2450" b="0" strike="noStrike" spc="-1">
                <a:solidFill>
                  <a:srgbClr val="00623A"/>
                </a:solidFill>
                <a:latin typeface="Arial"/>
              </a:rPr>
              <a:t>,</a:t>
            </a:r>
            <a:r>
              <a:rPr lang="it-IT" sz="2450" b="0" strike="noStrike" spc="-15">
                <a:solidFill>
                  <a:srgbClr val="00623A"/>
                </a:solidFill>
                <a:latin typeface="Arial"/>
              </a:rPr>
              <a:t> </a:t>
            </a:r>
            <a:r>
              <a:rPr lang="it-IT" sz="2450" b="0" strike="noStrike" spc="-1">
                <a:solidFill>
                  <a:srgbClr val="00623A"/>
                </a:solidFill>
                <a:latin typeface="Arial"/>
              </a:rPr>
              <a:t>competenze,</a:t>
            </a:r>
            <a:r>
              <a:rPr lang="it-IT" sz="2450" b="0" strike="noStrike" spc="-12">
                <a:solidFill>
                  <a:srgbClr val="00623A"/>
                </a:solidFill>
                <a:latin typeface="Arial"/>
              </a:rPr>
              <a:t> responsabilità,</a:t>
            </a:r>
            <a:endParaRPr lang="it-IT" sz="2450" b="0" strike="noStrike" spc="-1">
              <a:latin typeface="Arial"/>
            </a:endParaRPr>
          </a:p>
        </p:txBody>
      </p:sp>
      <p:sp>
        <p:nvSpPr>
          <p:cNvPr id="329" name="CustomShape 4"/>
          <p:cNvSpPr/>
          <p:nvPr/>
        </p:nvSpPr>
        <p:spPr>
          <a:xfrm>
            <a:off x="2081520" y="2031840"/>
            <a:ext cx="5522258" cy="1198895"/>
          </a:xfrm>
          <a:prstGeom prst="rect">
            <a:avLst/>
          </a:prstGeom>
          <a:noFill/>
          <a:ln>
            <a:noFill/>
          </a:ln>
        </p:spPr>
        <p:style>
          <a:lnRef idx="0">
            <a:scrgbClr r="0" g="0" b="0"/>
          </a:lnRef>
          <a:fillRef idx="0">
            <a:scrgbClr r="0" g="0" b="0"/>
          </a:fillRef>
          <a:effectRef idx="0">
            <a:scrgbClr r="0" g="0" b="0"/>
          </a:effectRef>
          <a:fontRef idx="minor"/>
        </p:style>
        <p:txBody>
          <a:bodyPr wrap="square" lIns="0" tIns="224640" rIns="0" bIns="0">
            <a:spAutoFit/>
          </a:bodyPr>
          <a:lstStyle/>
          <a:p>
            <a:pPr marL="219600">
              <a:lnSpc>
                <a:spcPct val="100000"/>
              </a:lnSpc>
              <a:spcBef>
                <a:spcPts val="1769"/>
              </a:spcBef>
            </a:pPr>
            <a:r>
              <a:rPr lang="it-IT" sz="2450" b="0" strike="noStrike" spc="-12" dirty="0">
                <a:solidFill>
                  <a:srgbClr val="00623A"/>
                </a:solidFill>
                <a:latin typeface="Arial"/>
              </a:rPr>
              <a:t>res</a:t>
            </a:r>
            <a:endParaRPr lang="it-IT" sz="2450" b="0" strike="noStrike" spc="-1" dirty="0">
              <a:latin typeface="Arial"/>
            </a:endParaRPr>
          </a:p>
          <a:p>
            <a:pPr marL="12600">
              <a:lnSpc>
                <a:spcPct val="100000"/>
              </a:lnSpc>
              <a:spcBef>
                <a:spcPts val="1681"/>
              </a:spcBef>
            </a:pPr>
            <a:r>
              <a:rPr lang="it-IT" sz="2450" b="1" strike="noStrike" spc="-1" dirty="0">
                <a:solidFill>
                  <a:srgbClr val="00623A"/>
                </a:solidFill>
                <a:latin typeface="Lufga"/>
              </a:rPr>
              <a:t>→</a:t>
            </a:r>
            <a:r>
              <a:rPr lang="it-IT" sz="2450" b="1" strike="noStrike" spc="162" dirty="0">
                <a:solidFill>
                  <a:srgbClr val="00623A"/>
                </a:solidFill>
                <a:latin typeface="Lufga"/>
              </a:rPr>
              <a:t> </a:t>
            </a:r>
            <a:r>
              <a:rPr lang="it-IT" sz="2450" b="1" strike="noStrike" spc="-1" dirty="0">
                <a:solidFill>
                  <a:srgbClr val="00623A"/>
                </a:solidFill>
                <a:latin typeface="Arial"/>
              </a:rPr>
              <a:t>Incarichi</a:t>
            </a:r>
            <a:r>
              <a:rPr lang="it-IT" sz="2450" b="1" strike="noStrike" spc="4" dirty="0">
                <a:solidFill>
                  <a:srgbClr val="00623A"/>
                </a:solidFill>
                <a:latin typeface="Arial"/>
              </a:rPr>
              <a:t> </a:t>
            </a:r>
            <a:r>
              <a:rPr lang="it-IT" sz="2450" b="1" strike="noStrike" spc="-1" dirty="0">
                <a:solidFill>
                  <a:srgbClr val="00623A"/>
                </a:solidFill>
                <a:latin typeface="Arial"/>
              </a:rPr>
              <a:t>politici</a:t>
            </a:r>
            <a:r>
              <a:rPr lang="it-IT" sz="2450" b="1" strike="noStrike" spc="4" dirty="0">
                <a:solidFill>
                  <a:srgbClr val="00623A"/>
                </a:solidFill>
                <a:latin typeface="Arial"/>
              </a:rPr>
              <a:t> </a:t>
            </a:r>
            <a:r>
              <a:rPr lang="it-IT" sz="2450" b="1" strike="noStrike" spc="-1" dirty="0">
                <a:solidFill>
                  <a:srgbClr val="00623A"/>
                </a:solidFill>
                <a:latin typeface="Arial"/>
              </a:rPr>
              <a:t>e</a:t>
            </a:r>
            <a:r>
              <a:rPr lang="it-IT" sz="2450" b="1" strike="noStrike" spc="4" dirty="0">
                <a:solidFill>
                  <a:srgbClr val="00623A"/>
                </a:solidFill>
                <a:latin typeface="Arial"/>
              </a:rPr>
              <a:t> </a:t>
            </a:r>
            <a:r>
              <a:rPr lang="it-IT" sz="2450" b="1" strike="noStrike" spc="-12" dirty="0">
                <a:solidFill>
                  <a:srgbClr val="00623A"/>
                </a:solidFill>
                <a:latin typeface="Arial"/>
              </a:rPr>
              <a:t>dirigenziali</a:t>
            </a:r>
            <a:endParaRPr lang="it-IT" sz="2450" b="0" strike="noStrike" spc="-1" dirty="0">
              <a:latin typeface="Arial"/>
            </a:endParaRPr>
          </a:p>
        </p:txBody>
      </p:sp>
      <p:sp>
        <p:nvSpPr>
          <p:cNvPr id="330" name="CustomShape 5"/>
          <p:cNvSpPr/>
          <p:nvPr/>
        </p:nvSpPr>
        <p:spPr>
          <a:xfrm>
            <a:off x="2081520" y="2995560"/>
            <a:ext cx="7072920" cy="1937520"/>
          </a:xfrm>
          <a:prstGeom prst="rect">
            <a:avLst/>
          </a:prstGeom>
          <a:noFill/>
          <a:ln>
            <a:noFill/>
          </a:ln>
        </p:spPr>
        <p:style>
          <a:lnRef idx="0">
            <a:scrgbClr r="0" g="0" b="0"/>
          </a:lnRef>
          <a:fillRef idx="0">
            <a:scrgbClr r="0" g="0" b="0"/>
          </a:fillRef>
          <a:effectRef idx="0">
            <a:scrgbClr r="0" g="0" b="0"/>
          </a:effectRef>
          <a:fontRef idx="minor"/>
        </p:style>
        <p:txBody>
          <a:bodyPr lIns="0" tIns="224640" rIns="0" bIns="0">
            <a:spAutoFit/>
          </a:bodyPr>
          <a:lstStyle/>
          <a:p>
            <a:pPr marL="766440" indent="-546840">
              <a:lnSpc>
                <a:spcPct val="100000"/>
              </a:lnSpc>
              <a:spcBef>
                <a:spcPts val="1769"/>
              </a:spcBef>
              <a:buClr>
                <a:srgbClr val="00623A"/>
              </a:buClr>
              <a:buFont typeface="Symbol" charset="2"/>
              <a:buChar char=""/>
            </a:pPr>
            <a:r>
              <a:rPr lang="it-IT" sz="2450" b="0" strike="noStrike" spc="-1" dirty="0">
                <a:solidFill>
                  <a:srgbClr val="00623A"/>
                </a:solidFill>
                <a:latin typeface="Arial"/>
              </a:rPr>
              <a:t>Durata,</a:t>
            </a:r>
            <a:r>
              <a:rPr lang="it-IT" sz="2450" b="0" strike="noStrike" spc="-7" dirty="0">
                <a:solidFill>
                  <a:srgbClr val="00623A"/>
                </a:solidFill>
                <a:latin typeface="Arial"/>
              </a:rPr>
              <a:t> </a:t>
            </a:r>
            <a:r>
              <a:rPr lang="it-IT" sz="2450" b="0" strike="noStrike" spc="-1" dirty="0">
                <a:solidFill>
                  <a:srgbClr val="00623A"/>
                </a:solidFill>
                <a:latin typeface="Arial"/>
              </a:rPr>
              <a:t>curriculum,</a:t>
            </a:r>
            <a:r>
              <a:rPr lang="it-IT" sz="2450" b="0" strike="noStrike" spc="-7" dirty="0">
                <a:solidFill>
                  <a:srgbClr val="00623A"/>
                </a:solidFill>
                <a:latin typeface="Arial"/>
              </a:rPr>
              <a:t> </a:t>
            </a:r>
            <a:r>
              <a:rPr lang="it-IT" sz="2450" b="0" strike="noStrike" spc="-1" dirty="0">
                <a:solidFill>
                  <a:srgbClr val="00623A"/>
                </a:solidFill>
                <a:latin typeface="Arial"/>
              </a:rPr>
              <a:t>compensi,</a:t>
            </a:r>
            <a:r>
              <a:rPr lang="it-IT" sz="2450" b="0" strike="noStrike" spc="-7" dirty="0">
                <a:solidFill>
                  <a:srgbClr val="00623A"/>
                </a:solidFill>
                <a:latin typeface="Arial"/>
              </a:rPr>
              <a:t> </a:t>
            </a:r>
            <a:r>
              <a:rPr lang="it-IT" sz="2450" b="0" strike="noStrike" spc="-26" dirty="0">
                <a:solidFill>
                  <a:srgbClr val="00623A"/>
                </a:solidFill>
                <a:latin typeface="Arial"/>
              </a:rPr>
              <a:t>…..</a:t>
            </a:r>
            <a:endParaRPr lang="it-IT" sz="2450" b="0" strike="noStrike" spc="-1" dirty="0">
              <a:latin typeface="Arial"/>
            </a:endParaRPr>
          </a:p>
          <a:p>
            <a:pPr marL="219600" indent="-207360">
              <a:lnSpc>
                <a:spcPct val="101000"/>
              </a:lnSpc>
              <a:spcBef>
                <a:spcPts val="1650"/>
              </a:spcBef>
            </a:pPr>
            <a:r>
              <a:rPr lang="it-IT" sz="2450" b="1" strike="noStrike" spc="-1" dirty="0">
                <a:solidFill>
                  <a:srgbClr val="00623A"/>
                </a:solidFill>
                <a:latin typeface="Lufga"/>
              </a:rPr>
              <a:t>→</a:t>
            </a:r>
            <a:r>
              <a:rPr lang="it-IT" sz="2450" b="1" strike="noStrike" spc="143" dirty="0">
                <a:solidFill>
                  <a:srgbClr val="00623A"/>
                </a:solidFill>
                <a:latin typeface="Lufga"/>
              </a:rPr>
              <a:t> </a:t>
            </a:r>
            <a:r>
              <a:rPr lang="it-IT" sz="2450" b="1" strike="noStrike" spc="-1" dirty="0">
                <a:solidFill>
                  <a:srgbClr val="00623A"/>
                </a:solidFill>
                <a:latin typeface="Arial"/>
              </a:rPr>
              <a:t>Collaboratori,</a:t>
            </a:r>
            <a:r>
              <a:rPr lang="it-IT" sz="2450" b="1" strike="noStrike" spc="-26" dirty="0">
                <a:solidFill>
                  <a:srgbClr val="00623A"/>
                </a:solidFill>
                <a:latin typeface="Arial"/>
              </a:rPr>
              <a:t> </a:t>
            </a:r>
            <a:r>
              <a:rPr lang="it-IT" sz="2450" b="1" strike="noStrike" spc="-1" dirty="0">
                <a:solidFill>
                  <a:srgbClr val="00623A"/>
                </a:solidFill>
                <a:latin typeface="Arial"/>
              </a:rPr>
              <a:t>esperti</a:t>
            </a:r>
            <a:r>
              <a:rPr lang="it-IT" sz="2450" b="1" strike="noStrike" spc="-21" dirty="0">
                <a:solidFill>
                  <a:srgbClr val="00623A"/>
                </a:solidFill>
                <a:latin typeface="Arial"/>
              </a:rPr>
              <a:t> </a:t>
            </a:r>
            <a:r>
              <a:rPr lang="it-IT" sz="2450" b="1" strike="noStrike" spc="-1" dirty="0">
                <a:solidFill>
                  <a:srgbClr val="00623A"/>
                </a:solidFill>
                <a:latin typeface="Arial"/>
              </a:rPr>
              <a:t>e</a:t>
            </a:r>
            <a:r>
              <a:rPr lang="it-IT" sz="2450" b="1" strike="noStrike" spc="-26" dirty="0">
                <a:solidFill>
                  <a:srgbClr val="00623A"/>
                </a:solidFill>
                <a:latin typeface="Arial"/>
              </a:rPr>
              <a:t> </a:t>
            </a:r>
            <a:r>
              <a:rPr lang="it-IT" sz="2450" b="1" strike="noStrike" spc="-1" dirty="0">
                <a:solidFill>
                  <a:srgbClr val="00623A"/>
                </a:solidFill>
                <a:latin typeface="Arial"/>
              </a:rPr>
              <a:t>consulenti</a:t>
            </a:r>
            <a:r>
              <a:rPr lang="it-IT" sz="2450" b="1" strike="noStrike" spc="-21" dirty="0">
                <a:solidFill>
                  <a:srgbClr val="00623A"/>
                </a:solidFill>
                <a:latin typeface="Arial"/>
              </a:rPr>
              <a:t> </a:t>
            </a:r>
            <a:r>
              <a:rPr lang="it-IT" sz="2450" b="1" strike="noStrike" spc="-12" dirty="0">
                <a:solidFill>
                  <a:srgbClr val="00623A"/>
                </a:solidFill>
                <a:latin typeface="Arial"/>
              </a:rPr>
              <a:t>(comprese </a:t>
            </a:r>
            <a:r>
              <a:rPr lang="it-IT" sz="2450" b="1" strike="noStrike" spc="-1" dirty="0">
                <a:solidFill>
                  <a:srgbClr val="00623A"/>
                </a:solidFill>
                <a:latin typeface="Arial"/>
              </a:rPr>
              <a:t>società</a:t>
            </a:r>
            <a:r>
              <a:rPr lang="it-IT" sz="2450" b="1" strike="noStrike" spc="-26" dirty="0">
                <a:solidFill>
                  <a:srgbClr val="00623A"/>
                </a:solidFill>
                <a:latin typeface="Arial"/>
              </a:rPr>
              <a:t> </a:t>
            </a:r>
            <a:r>
              <a:rPr lang="it-IT" sz="2450" b="1" strike="noStrike" spc="-12" dirty="0">
                <a:solidFill>
                  <a:srgbClr val="00623A"/>
                </a:solidFill>
                <a:latin typeface="Arial"/>
              </a:rPr>
              <a:t>controllate)</a:t>
            </a:r>
            <a:endParaRPr lang="it-IT" sz="2450" b="0" strike="noStrike" spc="-1" dirty="0">
              <a:latin typeface="Arial"/>
            </a:endParaRPr>
          </a:p>
          <a:p>
            <a:pPr marL="766440" indent="-546840">
              <a:lnSpc>
                <a:spcPct val="100000"/>
              </a:lnSpc>
              <a:spcBef>
                <a:spcPts val="31"/>
              </a:spcBef>
              <a:buClr>
                <a:srgbClr val="00623A"/>
              </a:buClr>
              <a:buFont typeface="Symbol" charset="2"/>
              <a:buChar char=""/>
            </a:pPr>
            <a:r>
              <a:rPr lang="it-IT" sz="2450" b="0" strike="noStrike" spc="-1" dirty="0">
                <a:solidFill>
                  <a:srgbClr val="00623A"/>
                </a:solidFill>
                <a:latin typeface="Arial"/>
              </a:rPr>
              <a:t>Incarichi,</a:t>
            </a:r>
            <a:r>
              <a:rPr lang="it-IT" sz="2450" b="0" strike="noStrike" spc="4" dirty="0">
                <a:solidFill>
                  <a:srgbClr val="00623A"/>
                </a:solidFill>
                <a:latin typeface="Arial"/>
              </a:rPr>
              <a:t> </a:t>
            </a:r>
            <a:r>
              <a:rPr lang="it-IT" sz="2450" b="0" strike="noStrike" spc="-1" dirty="0">
                <a:solidFill>
                  <a:srgbClr val="00623A"/>
                </a:solidFill>
                <a:latin typeface="Arial"/>
              </a:rPr>
              <a:t>curriculum,</a:t>
            </a:r>
            <a:r>
              <a:rPr lang="it-IT" sz="2450" b="0" strike="noStrike" spc="4" dirty="0">
                <a:solidFill>
                  <a:srgbClr val="00623A"/>
                </a:solidFill>
                <a:latin typeface="Arial"/>
              </a:rPr>
              <a:t> </a:t>
            </a:r>
            <a:r>
              <a:rPr lang="it-IT" sz="2450" b="0" strike="noStrike" spc="-12" dirty="0">
                <a:solidFill>
                  <a:srgbClr val="00623A"/>
                </a:solidFill>
                <a:latin typeface="Arial"/>
              </a:rPr>
              <a:t>compensi.</a:t>
            </a:r>
            <a:endParaRPr lang="it-IT" sz="2450" b="0" strike="noStrike" spc="-1" dirty="0">
              <a:latin typeface="Arial"/>
            </a:endParaRPr>
          </a:p>
        </p:txBody>
      </p:sp>
      <p:sp>
        <p:nvSpPr>
          <p:cNvPr id="331" name="CustomShape 6"/>
          <p:cNvSpPr/>
          <p:nvPr/>
        </p:nvSpPr>
        <p:spPr>
          <a:xfrm>
            <a:off x="2081520" y="5131800"/>
            <a:ext cx="6517440" cy="4821480"/>
          </a:xfrm>
          <a:prstGeom prst="rect">
            <a:avLst/>
          </a:prstGeom>
          <a:noFill/>
          <a:ln>
            <a:noFill/>
          </a:ln>
        </p:spPr>
        <p:style>
          <a:lnRef idx="0">
            <a:scrgbClr r="0" g="0" b="0"/>
          </a:lnRef>
          <a:fillRef idx="0">
            <a:scrgbClr r="0" g="0" b="0"/>
          </a:fillRef>
          <a:effectRef idx="0">
            <a:scrgbClr r="0" g="0" b="0"/>
          </a:effectRef>
          <a:fontRef idx="minor"/>
        </p:style>
        <p:txBody>
          <a:bodyPr lIns="0" tIns="15120" rIns="0" bIns="0">
            <a:spAutoFit/>
          </a:bodyPr>
          <a:lstStyle/>
          <a:p>
            <a:pPr marL="12600">
              <a:lnSpc>
                <a:spcPct val="100000"/>
              </a:lnSpc>
              <a:spcBef>
                <a:spcPts val="119"/>
              </a:spcBef>
            </a:pPr>
            <a:r>
              <a:rPr lang="it-IT" sz="2450" b="1" strike="noStrike" spc="-1">
                <a:solidFill>
                  <a:srgbClr val="00623A"/>
                </a:solidFill>
                <a:latin typeface="Lufga"/>
              </a:rPr>
              <a:t>→</a:t>
            </a:r>
            <a:r>
              <a:rPr lang="it-IT" sz="2450" b="1" strike="noStrike" spc="162">
                <a:solidFill>
                  <a:srgbClr val="00623A"/>
                </a:solidFill>
                <a:latin typeface="Lufga"/>
              </a:rPr>
              <a:t> </a:t>
            </a:r>
            <a:r>
              <a:rPr lang="it-IT" sz="2450" b="1" strike="noStrike" spc="-1">
                <a:solidFill>
                  <a:srgbClr val="00623A"/>
                </a:solidFill>
                <a:latin typeface="Arial"/>
              </a:rPr>
              <a:t>Dotazione</a:t>
            </a:r>
            <a:r>
              <a:rPr lang="it-IT" sz="2450" b="1" strike="noStrike" spc="-12">
                <a:solidFill>
                  <a:srgbClr val="00623A"/>
                </a:solidFill>
                <a:latin typeface="Arial"/>
              </a:rPr>
              <a:t> </a:t>
            </a:r>
            <a:r>
              <a:rPr lang="it-IT" sz="2450" b="1" strike="noStrike" spc="-1">
                <a:solidFill>
                  <a:srgbClr val="00623A"/>
                </a:solidFill>
                <a:latin typeface="Arial"/>
              </a:rPr>
              <a:t>organica</a:t>
            </a:r>
            <a:r>
              <a:rPr lang="it-IT" sz="2450" b="1" strike="noStrike" spc="-7">
                <a:solidFill>
                  <a:srgbClr val="00623A"/>
                </a:solidFill>
                <a:latin typeface="Arial"/>
              </a:rPr>
              <a:t> </a:t>
            </a:r>
            <a:r>
              <a:rPr lang="it-IT" sz="2450" b="1" strike="noStrike" spc="-1">
                <a:solidFill>
                  <a:srgbClr val="00623A"/>
                </a:solidFill>
                <a:latin typeface="Arial"/>
              </a:rPr>
              <a:t>e</a:t>
            </a:r>
            <a:r>
              <a:rPr lang="it-IT" sz="2450" b="1" strike="noStrike" spc="-7">
                <a:solidFill>
                  <a:srgbClr val="00623A"/>
                </a:solidFill>
                <a:latin typeface="Arial"/>
              </a:rPr>
              <a:t> </a:t>
            </a:r>
            <a:r>
              <a:rPr lang="it-IT" sz="2450" b="1" strike="noStrike" spc="-1">
                <a:solidFill>
                  <a:srgbClr val="00623A"/>
                </a:solidFill>
                <a:latin typeface="Arial"/>
              </a:rPr>
              <a:t>costo</a:t>
            </a:r>
            <a:r>
              <a:rPr lang="it-IT" sz="2450" b="1" strike="noStrike" spc="-7">
                <a:solidFill>
                  <a:srgbClr val="00623A"/>
                </a:solidFill>
                <a:latin typeface="Arial"/>
              </a:rPr>
              <a:t> </a:t>
            </a:r>
            <a:r>
              <a:rPr lang="it-IT" sz="2450" b="1" strike="noStrike" spc="-1">
                <a:solidFill>
                  <a:srgbClr val="00623A"/>
                </a:solidFill>
                <a:latin typeface="Arial"/>
              </a:rPr>
              <a:t>del </a:t>
            </a:r>
            <a:r>
              <a:rPr lang="it-IT" sz="2450" b="1" strike="noStrike" spc="-12">
                <a:solidFill>
                  <a:srgbClr val="00623A"/>
                </a:solidFill>
                <a:latin typeface="Arial"/>
              </a:rPr>
              <a:t>personale</a:t>
            </a:r>
            <a:endParaRPr lang="it-IT" sz="2450" b="0" strike="noStrike" spc="-1">
              <a:latin typeface="Arial"/>
            </a:endParaRPr>
          </a:p>
          <a:p>
            <a:pPr marL="766440" indent="-546840">
              <a:lnSpc>
                <a:spcPct val="100000"/>
              </a:lnSpc>
              <a:spcBef>
                <a:spcPts val="31"/>
              </a:spcBef>
              <a:buClr>
                <a:srgbClr val="00623A"/>
              </a:buClr>
              <a:buFont typeface="Symbol" charset="2"/>
              <a:buChar char=""/>
            </a:pPr>
            <a:r>
              <a:rPr lang="it-IT" sz="2450" b="0" strike="noStrike" spc="-32">
                <a:solidFill>
                  <a:srgbClr val="00623A"/>
                </a:solidFill>
                <a:latin typeface="Arial"/>
              </a:rPr>
              <a:t>Tempo</a:t>
            </a:r>
            <a:r>
              <a:rPr lang="it-IT" sz="2450" b="0" strike="noStrike" spc="-52">
                <a:solidFill>
                  <a:srgbClr val="00623A"/>
                </a:solidFill>
                <a:latin typeface="Arial"/>
              </a:rPr>
              <a:t> </a:t>
            </a:r>
            <a:r>
              <a:rPr lang="it-IT" sz="2450" b="0" strike="noStrike" spc="-1">
                <a:solidFill>
                  <a:srgbClr val="00623A"/>
                </a:solidFill>
                <a:latin typeface="Arial"/>
              </a:rPr>
              <a:t>indeterminato</a:t>
            </a:r>
            <a:r>
              <a:rPr lang="it-IT" sz="2450" b="0" strike="noStrike" spc="-52">
                <a:solidFill>
                  <a:srgbClr val="00623A"/>
                </a:solidFill>
                <a:latin typeface="Arial"/>
              </a:rPr>
              <a:t> </a:t>
            </a:r>
            <a:r>
              <a:rPr lang="it-IT" sz="2450" b="0" strike="noStrike" spc="-1">
                <a:solidFill>
                  <a:srgbClr val="00623A"/>
                </a:solidFill>
                <a:latin typeface="Arial"/>
              </a:rPr>
              <a:t>e</a:t>
            </a:r>
            <a:r>
              <a:rPr lang="it-IT" sz="2450" b="0" strike="noStrike" spc="-52">
                <a:solidFill>
                  <a:srgbClr val="00623A"/>
                </a:solidFill>
                <a:latin typeface="Arial"/>
              </a:rPr>
              <a:t> </a:t>
            </a:r>
            <a:r>
              <a:rPr lang="it-IT" sz="2450" b="0" strike="noStrike" spc="-1">
                <a:solidFill>
                  <a:srgbClr val="00623A"/>
                </a:solidFill>
                <a:latin typeface="Arial"/>
              </a:rPr>
              <a:t>altri</a:t>
            </a:r>
            <a:r>
              <a:rPr lang="it-IT" sz="2450" b="0" strike="noStrike" spc="-52">
                <a:solidFill>
                  <a:srgbClr val="00623A"/>
                </a:solidFill>
                <a:latin typeface="Arial"/>
              </a:rPr>
              <a:t> </a:t>
            </a:r>
            <a:r>
              <a:rPr lang="it-IT" sz="2450" b="0" strike="noStrike" spc="-12">
                <a:solidFill>
                  <a:srgbClr val="00623A"/>
                </a:solidFill>
                <a:latin typeface="Arial"/>
              </a:rPr>
              <a:t>contratti</a:t>
            </a:r>
            <a:endParaRPr lang="it-IT" sz="2450" b="0" strike="noStrike" spc="-1">
              <a:latin typeface="Arial"/>
            </a:endParaRPr>
          </a:p>
          <a:p>
            <a:pPr marL="12600">
              <a:lnSpc>
                <a:spcPct val="100000"/>
              </a:lnSpc>
              <a:spcBef>
                <a:spcPts val="1681"/>
              </a:spcBef>
            </a:pPr>
            <a:r>
              <a:rPr lang="it-IT" sz="2450" b="1" strike="noStrike" spc="-1">
                <a:solidFill>
                  <a:srgbClr val="00623A"/>
                </a:solidFill>
                <a:latin typeface="Lufga"/>
              </a:rPr>
              <a:t>→</a:t>
            </a:r>
            <a:r>
              <a:rPr lang="it-IT" sz="2450" b="1" strike="noStrike" spc="174">
                <a:solidFill>
                  <a:srgbClr val="00623A"/>
                </a:solidFill>
                <a:latin typeface="Lufga"/>
              </a:rPr>
              <a:t> </a:t>
            </a:r>
            <a:r>
              <a:rPr lang="it-IT" sz="2450" b="1" strike="noStrike" spc="-12">
                <a:solidFill>
                  <a:srgbClr val="00623A"/>
                </a:solidFill>
                <a:latin typeface="Arial"/>
              </a:rPr>
              <a:t>Valutazione</a:t>
            </a:r>
            <a:endParaRPr lang="it-IT" sz="2450" b="0" strike="noStrike" spc="-1">
              <a:latin typeface="Arial"/>
            </a:endParaRPr>
          </a:p>
          <a:p>
            <a:pPr marL="766440" indent="-546840">
              <a:lnSpc>
                <a:spcPct val="100000"/>
              </a:lnSpc>
              <a:spcBef>
                <a:spcPts val="26"/>
              </a:spcBef>
              <a:buClr>
                <a:srgbClr val="00623A"/>
              </a:buClr>
              <a:buFont typeface="Symbol" charset="2"/>
              <a:buChar char=""/>
            </a:pPr>
            <a:r>
              <a:rPr lang="it-IT" sz="2450" b="0" strike="noStrike" spc="-1">
                <a:solidFill>
                  <a:srgbClr val="00623A"/>
                </a:solidFill>
                <a:latin typeface="Arial"/>
              </a:rPr>
              <a:t>Criteri,</a:t>
            </a:r>
            <a:r>
              <a:rPr lang="it-IT" sz="2450" b="0" strike="noStrike" spc="-41">
                <a:solidFill>
                  <a:srgbClr val="00623A"/>
                </a:solidFill>
                <a:latin typeface="Arial"/>
              </a:rPr>
              <a:t> </a:t>
            </a:r>
            <a:r>
              <a:rPr lang="it-IT" sz="2450" b="0" strike="noStrike" spc="-1">
                <a:solidFill>
                  <a:srgbClr val="00623A"/>
                </a:solidFill>
                <a:latin typeface="Arial"/>
              </a:rPr>
              <a:t>performance,</a:t>
            </a:r>
            <a:r>
              <a:rPr lang="it-IT" sz="2450" b="0" strike="noStrike" spc="-41">
                <a:solidFill>
                  <a:srgbClr val="00623A"/>
                </a:solidFill>
                <a:latin typeface="Arial"/>
              </a:rPr>
              <a:t> </a:t>
            </a:r>
            <a:r>
              <a:rPr lang="it-IT" sz="2450" b="0" strike="noStrike" spc="-12">
                <a:solidFill>
                  <a:srgbClr val="00623A"/>
                </a:solidFill>
                <a:latin typeface="Arial"/>
              </a:rPr>
              <a:t>premi</a:t>
            </a:r>
            <a:endParaRPr lang="it-IT" sz="2450" b="0" strike="noStrike" spc="-1">
              <a:latin typeface="Arial"/>
            </a:endParaRPr>
          </a:p>
          <a:p>
            <a:pPr marL="12600">
              <a:lnSpc>
                <a:spcPct val="100000"/>
              </a:lnSpc>
              <a:spcBef>
                <a:spcPts val="1681"/>
              </a:spcBef>
            </a:pPr>
            <a:r>
              <a:rPr lang="it-IT" sz="2450" b="1" strike="noStrike" spc="-1">
                <a:solidFill>
                  <a:srgbClr val="00623A"/>
                </a:solidFill>
                <a:latin typeface="Lufga"/>
              </a:rPr>
              <a:t>→</a:t>
            </a:r>
            <a:r>
              <a:rPr lang="it-IT" sz="2450" b="1" strike="noStrike" spc="137">
                <a:solidFill>
                  <a:srgbClr val="00623A"/>
                </a:solidFill>
                <a:latin typeface="Lufga"/>
              </a:rPr>
              <a:t> </a:t>
            </a:r>
            <a:r>
              <a:rPr lang="it-IT" sz="2450" b="1" strike="noStrike" spc="-1">
                <a:solidFill>
                  <a:srgbClr val="00623A"/>
                </a:solidFill>
                <a:latin typeface="Arial"/>
              </a:rPr>
              <a:t>Contrattazione</a:t>
            </a:r>
            <a:r>
              <a:rPr lang="it-IT" sz="2450" b="1" strike="noStrike" spc="-26">
                <a:solidFill>
                  <a:srgbClr val="00623A"/>
                </a:solidFill>
                <a:latin typeface="Arial"/>
              </a:rPr>
              <a:t> </a:t>
            </a:r>
            <a:r>
              <a:rPr lang="it-IT" sz="2450" b="1" strike="noStrike" spc="-12">
                <a:solidFill>
                  <a:srgbClr val="00623A"/>
                </a:solidFill>
                <a:latin typeface="Arial"/>
              </a:rPr>
              <a:t>collettiva</a:t>
            </a:r>
            <a:endParaRPr lang="it-IT" sz="2450" b="0" strike="noStrike" spc="-1">
              <a:latin typeface="Arial"/>
            </a:endParaRPr>
          </a:p>
          <a:p>
            <a:pPr marL="12600">
              <a:lnSpc>
                <a:spcPct val="100000"/>
              </a:lnSpc>
              <a:spcBef>
                <a:spcPts val="1675"/>
              </a:spcBef>
            </a:pPr>
            <a:r>
              <a:rPr lang="it-IT" sz="2450" b="1" strike="noStrike" spc="-1">
                <a:solidFill>
                  <a:srgbClr val="00623A"/>
                </a:solidFill>
                <a:latin typeface="Lufga"/>
              </a:rPr>
              <a:t>→</a:t>
            </a:r>
            <a:r>
              <a:rPr lang="it-IT" sz="2450" b="1" strike="noStrike" spc="162">
                <a:solidFill>
                  <a:srgbClr val="00623A"/>
                </a:solidFill>
                <a:latin typeface="Lufga"/>
              </a:rPr>
              <a:t> </a:t>
            </a:r>
            <a:r>
              <a:rPr lang="it-IT" sz="2450" b="1" strike="noStrike" spc="-1">
                <a:solidFill>
                  <a:srgbClr val="00623A"/>
                </a:solidFill>
                <a:latin typeface="Arial"/>
              </a:rPr>
              <a:t>Enti</a:t>
            </a:r>
            <a:r>
              <a:rPr lang="it-IT" sz="2450" b="1" strike="noStrike" spc="-12">
                <a:solidFill>
                  <a:srgbClr val="00623A"/>
                </a:solidFill>
                <a:latin typeface="Arial"/>
              </a:rPr>
              <a:t> </a:t>
            </a:r>
            <a:r>
              <a:rPr lang="it-IT" sz="2450" b="1" strike="noStrike" spc="-1">
                <a:solidFill>
                  <a:srgbClr val="00623A"/>
                </a:solidFill>
                <a:latin typeface="Arial"/>
              </a:rPr>
              <a:t>e</a:t>
            </a:r>
            <a:r>
              <a:rPr lang="it-IT" sz="2450" b="1" strike="noStrike" spc="-7">
                <a:solidFill>
                  <a:srgbClr val="00623A"/>
                </a:solidFill>
                <a:latin typeface="Arial"/>
              </a:rPr>
              <a:t> </a:t>
            </a:r>
            <a:r>
              <a:rPr lang="it-IT" sz="2450" b="1" strike="noStrike" spc="-1">
                <a:solidFill>
                  <a:srgbClr val="00623A"/>
                </a:solidFill>
                <a:latin typeface="Arial"/>
              </a:rPr>
              <a:t>società</a:t>
            </a:r>
            <a:r>
              <a:rPr lang="it-IT" sz="2450" b="1" strike="noStrike" spc="-7">
                <a:solidFill>
                  <a:srgbClr val="00623A"/>
                </a:solidFill>
                <a:latin typeface="Arial"/>
              </a:rPr>
              <a:t> </a:t>
            </a:r>
            <a:r>
              <a:rPr lang="it-IT" sz="2450" b="1" strike="noStrike" spc="-1">
                <a:solidFill>
                  <a:srgbClr val="00623A"/>
                </a:solidFill>
                <a:latin typeface="Arial"/>
              </a:rPr>
              <a:t>vigilati</a:t>
            </a:r>
            <a:r>
              <a:rPr lang="it-IT" sz="2450" b="1" strike="noStrike" spc="-7">
                <a:solidFill>
                  <a:srgbClr val="00623A"/>
                </a:solidFill>
                <a:latin typeface="Arial"/>
              </a:rPr>
              <a:t> </a:t>
            </a:r>
            <a:r>
              <a:rPr lang="it-IT" sz="2450" b="1" strike="noStrike" spc="-1">
                <a:solidFill>
                  <a:srgbClr val="00623A"/>
                </a:solidFill>
                <a:latin typeface="Arial"/>
              </a:rPr>
              <a:t>o</a:t>
            </a:r>
            <a:r>
              <a:rPr lang="it-IT" sz="2450" b="1" strike="noStrike" spc="-7">
                <a:solidFill>
                  <a:srgbClr val="00623A"/>
                </a:solidFill>
                <a:latin typeface="Arial"/>
              </a:rPr>
              <a:t> </a:t>
            </a:r>
            <a:r>
              <a:rPr lang="it-IT" sz="2450" b="1" strike="noStrike" spc="-12">
                <a:solidFill>
                  <a:srgbClr val="00623A"/>
                </a:solidFill>
                <a:latin typeface="Arial"/>
              </a:rPr>
              <a:t>controllati</a:t>
            </a:r>
            <a:endParaRPr lang="it-IT" sz="2450" b="0" strike="noStrike" spc="-1">
              <a:latin typeface="Arial"/>
            </a:endParaRPr>
          </a:p>
          <a:p>
            <a:pPr marL="12600">
              <a:lnSpc>
                <a:spcPct val="100000"/>
              </a:lnSpc>
              <a:spcBef>
                <a:spcPts val="1681"/>
              </a:spcBef>
            </a:pPr>
            <a:r>
              <a:rPr lang="it-IT" sz="2450" b="1" strike="noStrike" spc="-1">
                <a:solidFill>
                  <a:srgbClr val="00623A"/>
                </a:solidFill>
                <a:latin typeface="Lufga"/>
              </a:rPr>
              <a:t>→</a:t>
            </a:r>
            <a:r>
              <a:rPr lang="it-IT" sz="2450" b="1" strike="noStrike" spc="174">
                <a:solidFill>
                  <a:srgbClr val="00623A"/>
                </a:solidFill>
                <a:latin typeface="Lufga"/>
              </a:rPr>
              <a:t> </a:t>
            </a:r>
            <a:r>
              <a:rPr lang="it-IT" sz="2450" b="1" strike="noStrike" spc="-1">
                <a:solidFill>
                  <a:srgbClr val="00623A"/>
                </a:solidFill>
                <a:latin typeface="Arial"/>
              </a:rPr>
              <a:t>Provvedimenti</a:t>
            </a:r>
            <a:r>
              <a:rPr lang="it-IT" sz="2450" b="1" strike="noStrike" spc="4">
                <a:solidFill>
                  <a:srgbClr val="00623A"/>
                </a:solidFill>
                <a:latin typeface="Arial"/>
              </a:rPr>
              <a:t> </a:t>
            </a:r>
            <a:r>
              <a:rPr lang="it-IT" sz="2450" b="1" strike="noStrike" spc="-12">
                <a:solidFill>
                  <a:srgbClr val="00623A"/>
                </a:solidFill>
                <a:latin typeface="Arial"/>
              </a:rPr>
              <a:t>amministrativi</a:t>
            </a:r>
            <a:endParaRPr lang="it-IT" sz="2450" b="0" strike="noStrike" spc="-1">
              <a:latin typeface="Arial"/>
            </a:endParaRPr>
          </a:p>
          <a:p>
            <a:pPr marL="766440" indent="-546840">
              <a:lnSpc>
                <a:spcPct val="100000"/>
              </a:lnSpc>
              <a:spcBef>
                <a:spcPts val="31"/>
              </a:spcBef>
              <a:buClr>
                <a:srgbClr val="00623A"/>
              </a:buClr>
              <a:buFont typeface="Symbol" charset="2"/>
              <a:buChar char=""/>
            </a:pPr>
            <a:r>
              <a:rPr lang="it-IT" sz="2450" b="0" strike="noStrike" spc="-1">
                <a:solidFill>
                  <a:srgbClr val="00623A"/>
                </a:solidFill>
                <a:latin typeface="Arial"/>
              </a:rPr>
              <a:t>Compresi</a:t>
            </a:r>
            <a:r>
              <a:rPr lang="it-IT" sz="2450" b="0" strike="noStrike" spc="-15">
                <a:solidFill>
                  <a:srgbClr val="00623A"/>
                </a:solidFill>
                <a:latin typeface="Arial"/>
              </a:rPr>
              <a:t> </a:t>
            </a:r>
            <a:r>
              <a:rPr lang="it-IT" sz="2450" b="0" strike="noStrike" spc="-1">
                <a:solidFill>
                  <a:srgbClr val="00623A"/>
                </a:solidFill>
                <a:latin typeface="Arial"/>
              </a:rPr>
              <a:t>contratti,</a:t>
            </a:r>
            <a:r>
              <a:rPr lang="it-IT" sz="2450" b="0" strike="noStrike" spc="-12">
                <a:solidFill>
                  <a:srgbClr val="00623A"/>
                </a:solidFill>
                <a:latin typeface="Arial"/>
              </a:rPr>
              <a:t> convenzioni</a:t>
            </a:r>
            <a:endParaRPr lang="it-IT" sz="2450" b="0" strike="noStrike" spc="-1">
              <a:latin typeface="Arial"/>
            </a:endParaRPr>
          </a:p>
          <a:p>
            <a:pPr marL="12600">
              <a:lnSpc>
                <a:spcPct val="100000"/>
              </a:lnSpc>
              <a:spcBef>
                <a:spcPts val="1675"/>
              </a:spcBef>
            </a:pPr>
            <a:r>
              <a:rPr lang="it-IT" sz="2450" b="1" strike="noStrike" spc="-1">
                <a:solidFill>
                  <a:srgbClr val="00623A"/>
                </a:solidFill>
                <a:latin typeface="Lufga"/>
              </a:rPr>
              <a:t>→</a:t>
            </a:r>
            <a:r>
              <a:rPr lang="it-IT" sz="2450" b="1" strike="noStrike" spc="157">
                <a:solidFill>
                  <a:srgbClr val="00623A"/>
                </a:solidFill>
                <a:latin typeface="Lufga"/>
              </a:rPr>
              <a:t> </a:t>
            </a:r>
            <a:r>
              <a:rPr lang="it-IT" sz="2450" b="1" strike="noStrike" spc="-1">
                <a:solidFill>
                  <a:srgbClr val="00623A"/>
                </a:solidFill>
                <a:latin typeface="Arial"/>
              </a:rPr>
              <a:t>Sovvenzioni,</a:t>
            </a:r>
            <a:r>
              <a:rPr lang="it-IT" sz="2450" b="1" strike="noStrike" spc="-15">
                <a:solidFill>
                  <a:srgbClr val="00623A"/>
                </a:solidFill>
                <a:latin typeface="Arial"/>
              </a:rPr>
              <a:t> </a:t>
            </a:r>
            <a:r>
              <a:rPr lang="it-IT" sz="2450" b="1" strike="noStrike" spc="-1">
                <a:solidFill>
                  <a:srgbClr val="00623A"/>
                </a:solidFill>
                <a:latin typeface="Arial"/>
              </a:rPr>
              <a:t>contributi,</a:t>
            </a:r>
            <a:r>
              <a:rPr lang="it-IT" sz="2450" b="1" strike="noStrike" spc="-12">
                <a:solidFill>
                  <a:srgbClr val="00623A"/>
                </a:solidFill>
                <a:latin typeface="Arial"/>
              </a:rPr>
              <a:t> sussidi...</a:t>
            </a:r>
            <a:endParaRPr lang="it-IT" sz="2450" b="0" strike="noStrike" spc="-1">
              <a:latin typeface="Arial"/>
            </a:endParaRPr>
          </a:p>
        </p:txBody>
      </p:sp>
      <p:sp>
        <p:nvSpPr>
          <p:cNvPr id="332" name="CustomShape 7"/>
          <p:cNvSpPr/>
          <p:nvPr/>
        </p:nvSpPr>
        <p:spPr>
          <a:xfrm>
            <a:off x="10301040" y="1488600"/>
            <a:ext cx="5242320" cy="760680"/>
          </a:xfrm>
          <a:prstGeom prst="rect">
            <a:avLst/>
          </a:prstGeom>
          <a:noFill/>
          <a:ln>
            <a:noFill/>
          </a:ln>
        </p:spPr>
        <p:style>
          <a:lnRef idx="0">
            <a:scrgbClr r="0" g="0" b="0"/>
          </a:lnRef>
          <a:fillRef idx="0">
            <a:scrgbClr r="0" g="0" b="0"/>
          </a:fillRef>
          <a:effectRef idx="0">
            <a:scrgbClr r="0" g="0" b="0"/>
          </a:effectRef>
          <a:fontRef idx="minor"/>
        </p:style>
        <p:txBody>
          <a:bodyPr lIns="0" tIns="15120" rIns="0" bIns="0">
            <a:spAutoFit/>
          </a:bodyPr>
          <a:lstStyle/>
          <a:p>
            <a:pPr marL="12600">
              <a:lnSpc>
                <a:spcPct val="100000"/>
              </a:lnSpc>
              <a:spcBef>
                <a:spcPts val="119"/>
              </a:spcBef>
            </a:pPr>
            <a:r>
              <a:rPr lang="it-IT" sz="2450" b="1" strike="noStrike" spc="-1">
                <a:solidFill>
                  <a:srgbClr val="00623A"/>
                </a:solidFill>
                <a:latin typeface="Lufga"/>
              </a:rPr>
              <a:t>→</a:t>
            </a:r>
            <a:r>
              <a:rPr lang="it-IT" sz="2450" b="1" strike="noStrike" spc="162">
                <a:solidFill>
                  <a:srgbClr val="00623A"/>
                </a:solidFill>
                <a:latin typeface="Lufga"/>
              </a:rPr>
              <a:t> </a:t>
            </a:r>
            <a:r>
              <a:rPr lang="it-IT" sz="2450" b="1" strike="noStrike" spc="-1">
                <a:solidFill>
                  <a:srgbClr val="00623A"/>
                </a:solidFill>
                <a:latin typeface="Arial"/>
              </a:rPr>
              <a:t>Bilancio</a:t>
            </a:r>
            <a:r>
              <a:rPr lang="it-IT" sz="2450" b="1" strike="noStrike" spc="-7">
                <a:solidFill>
                  <a:srgbClr val="00623A"/>
                </a:solidFill>
                <a:latin typeface="Arial"/>
              </a:rPr>
              <a:t> </a:t>
            </a:r>
            <a:r>
              <a:rPr lang="it-IT" sz="2450" b="1" strike="noStrike" spc="-1">
                <a:solidFill>
                  <a:srgbClr val="00623A"/>
                </a:solidFill>
                <a:latin typeface="Arial"/>
              </a:rPr>
              <a:t>preventivo</a:t>
            </a:r>
            <a:r>
              <a:rPr lang="it-IT" sz="2450" b="1" strike="noStrike" spc="-7">
                <a:solidFill>
                  <a:srgbClr val="00623A"/>
                </a:solidFill>
                <a:latin typeface="Arial"/>
              </a:rPr>
              <a:t> </a:t>
            </a:r>
            <a:r>
              <a:rPr lang="it-IT" sz="2450" b="1" strike="noStrike" spc="-1">
                <a:solidFill>
                  <a:srgbClr val="00623A"/>
                </a:solidFill>
                <a:latin typeface="Arial"/>
              </a:rPr>
              <a:t>e </a:t>
            </a:r>
            <a:r>
              <a:rPr lang="it-IT" sz="2450" b="1" strike="noStrike" spc="-12">
                <a:solidFill>
                  <a:srgbClr val="00623A"/>
                </a:solidFill>
                <a:latin typeface="Arial"/>
              </a:rPr>
              <a:t>consuntivo</a:t>
            </a:r>
            <a:endParaRPr lang="it-IT" sz="2450" b="0" strike="noStrike" spc="-1">
              <a:latin typeface="Arial"/>
            </a:endParaRPr>
          </a:p>
        </p:txBody>
      </p:sp>
      <p:sp>
        <p:nvSpPr>
          <p:cNvPr id="333" name="CustomShape 8"/>
          <p:cNvSpPr/>
          <p:nvPr/>
        </p:nvSpPr>
        <p:spPr>
          <a:xfrm>
            <a:off x="10301040" y="1656000"/>
            <a:ext cx="7045560" cy="3105000"/>
          </a:xfrm>
          <a:prstGeom prst="rect">
            <a:avLst/>
          </a:prstGeom>
          <a:noFill/>
          <a:ln>
            <a:noFill/>
          </a:ln>
        </p:spPr>
        <p:style>
          <a:lnRef idx="0">
            <a:scrgbClr r="0" g="0" b="0"/>
          </a:lnRef>
          <a:fillRef idx="0">
            <a:scrgbClr r="0" g="0" b="0"/>
          </a:fillRef>
          <a:effectRef idx="0">
            <a:scrgbClr r="0" g="0" b="0"/>
          </a:effectRef>
          <a:fontRef idx="minor"/>
        </p:style>
        <p:txBody>
          <a:bodyPr lIns="0" tIns="224640" rIns="0" bIns="0">
            <a:spAutoFit/>
          </a:bodyPr>
          <a:lstStyle/>
          <a:p>
            <a:pPr marL="219600">
              <a:lnSpc>
                <a:spcPct val="100000"/>
              </a:lnSpc>
              <a:spcBef>
                <a:spcPts val="1769"/>
              </a:spcBef>
            </a:pPr>
            <a:r>
              <a:rPr lang="it-IT" sz="2450" b="0" strike="noStrike" spc="-52">
                <a:solidFill>
                  <a:srgbClr val="00623A"/>
                </a:solidFill>
                <a:latin typeface="Arial"/>
              </a:rPr>
              <a:t>–</a:t>
            </a:r>
            <a:r>
              <a:rPr lang="it-IT" sz="2450" b="0" strike="noStrike" spc="-1">
                <a:solidFill>
                  <a:srgbClr val="00623A"/>
                </a:solidFill>
                <a:latin typeface="Arial"/>
              </a:rPr>
              <a:t>	Con</a:t>
            </a:r>
            <a:r>
              <a:rPr lang="it-IT" sz="2450" b="0" strike="noStrike" spc="-32">
                <a:solidFill>
                  <a:srgbClr val="00623A"/>
                </a:solidFill>
                <a:latin typeface="Arial"/>
              </a:rPr>
              <a:t> </a:t>
            </a:r>
            <a:r>
              <a:rPr lang="it-IT" sz="2450" b="0" strike="noStrike" spc="-1">
                <a:solidFill>
                  <a:srgbClr val="00623A"/>
                </a:solidFill>
                <a:latin typeface="Arial"/>
              </a:rPr>
              <a:t>indicatori</a:t>
            </a:r>
            <a:r>
              <a:rPr lang="it-IT" sz="2450" b="0" strike="noStrike" spc="-15">
                <a:solidFill>
                  <a:srgbClr val="00623A"/>
                </a:solidFill>
                <a:latin typeface="Arial"/>
              </a:rPr>
              <a:t> </a:t>
            </a:r>
            <a:r>
              <a:rPr lang="it-IT" sz="2450" b="0" strike="noStrike" spc="-1">
                <a:solidFill>
                  <a:srgbClr val="00623A"/>
                </a:solidFill>
                <a:latin typeface="Arial"/>
              </a:rPr>
              <a:t>di</a:t>
            </a:r>
            <a:r>
              <a:rPr lang="it-IT" sz="2450" b="0" strike="noStrike" spc="-15">
                <a:solidFill>
                  <a:srgbClr val="00623A"/>
                </a:solidFill>
                <a:latin typeface="Arial"/>
              </a:rPr>
              <a:t> </a:t>
            </a:r>
            <a:r>
              <a:rPr lang="it-IT" sz="2450" b="0" strike="noStrike" spc="-1">
                <a:solidFill>
                  <a:srgbClr val="00623A"/>
                </a:solidFill>
                <a:latin typeface="Arial"/>
              </a:rPr>
              <a:t>performance</a:t>
            </a:r>
            <a:r>
              <a:rPr lang="it-IT" sz="2450" b="0" strike="noStrike" spc="-15">
                <a:solidFill>
                  <a:srgbClr val="00623A"/>
                </a:solidFill>
                <a:latin typeface="Arial"/>
              </a:rPr>
              <a:t> </a:t>
            </a:r>
            <a:r>
              <a:rPr lang="it-IT" sz="2450" b="0" strike="noStrike" spc="-1">
                <a:solidFill>
                  <a:srgbClr val="00623A"/>
                </a:solidFill>
                <a:latin typeface="Arial"/>
              </a:rPr>
              <a:t>e</a:t>
            </a:r>
            <a:r>
              <a:rPr lang="it-IT" sz="2450" b="0" strike="noStrike" spc="-15">
                <a:solidFill>
                  <a:srgbClr val="00623A"/>
                </a:solidFill>
                <a:latin typeface="Arial"/>
              </a:rPr>
              <a:t> </a:t>
            </a:r>
            <a:r>
              <a:rPr lang="it-IT" sz="2450" b="0" strike="noStrike" spc="-12">
                <a:solidFill>
                  <a:srgbClr val="00623A"/>
                </a:solidFill>
                <a:latin typeface="Arial"/>
              </a:rPr>
              <a:t>monitoraggio</a:t>
            </a:r>
            <a:endParaRPr lang="it-IT" sz="2450" b="0" strike="noStrike" spc="-1">
              <a:latin typeface="Arial"/>
            </a:endParaRPr>
          </a:p>
          <a:p>
            <a:pPr marL="12600">
              <a:lnSpc>
                <a:spcPct val="100000"/>
              </a:lnSpc>
              <a:spcBef>
                <a:spcPts val="1681"/>
              </a:spcBef>
            </a:pPr>
            <a:r>
              <a:rPr lang="it-IT" sz="2450" b="1" strike="noStrike" spc="-1">
                <a:solidFill>
                  <a:srgbClr val="00623A"/>
                </a:solidFill>
                <a:latin typeface="Lufga"/>
              </a:rPr>
              <a:t>→</a:t>
            </a:r>
            <a:r>
              <a:rPr lang="it-IT" sz="2450" b="1" strike="noStrike" spc="157">
                <a:solidFill>
                  <a:srgbClr val="00623A"/>
                </a:solidFill>
                <a:latin typeface="Lufga"/>
              </a:rPr>
              <a:t> </a:t>
            </a:r>
            <a:r>
              <a:rPr lang="it-IT" sz="2450" b="1" strike="noStrike" spc="-1">
                <a:solidFill>
                  <a:srgbClr val="00623A"/>
                </a:solidFill>
                <a:latin typeface="Arial"/>
              </a:rPr>
              <a:t>Beni</a:t>
            </a:r>
            <a:r>
              <a:rPr lang="it-IT" sz="2450" b="1" strike="noStrike" spc="4">
                <a:solidFill>
                  <a:srgbClr val="00623A"/>
                </a:solidFill>
                <a:latin typeface="Arial"/>
              </a:rPr>
              <a:t> </a:t>
            </a:r>
            <a:r>
              <a:rPr lang="it-IT" sz="2450" b="1" strike="noStrike" spc="-1">
                <a:solidFill>
                  <a:srgbClr val="00623A"/>
                </a:solidFill>
                <a:latin typeface="Arial"/>
              </a:rPr>
              <a:t>immobili e</a:t>
            </a:r>
            <a:r>
              <a:rPr lang="it-IT" sz="2450" b="1" strike="noStrike" spc="4">
                <a:solidFill>
                  <a:srgbClr val="00623A"/>
                </a:solidFill>
                <a:latin typeface="Arial"/>
              </a:rPr>
              <a:t> </a:t>
            </a:r>
            <a:r>
              <a:rPr lang="it-IT" sz="2450" b="1" strike="noStrike" spc="-1">
                <a:solidFill>
                  <a:srgbClr val="00623A"/>
                </a:solidFill>
                <a:latin typeface="Arial"/>
              </a:rPr>
              <a:t>gestione</a:t>
            </a:r>
            <a:r>
              <a:rPr lang="it-IT" sz="2450" b="1" strike="noStrike" spc="4">
                <a:solidFill>
                  <a:srgbClr val="00623A"/>
                </a:solidFill>
                <a:latin typeface="Arial"/>
              </a:rPr>
              <a:t> </a:t>
            </a:r>
            <a:r>
              <a:rPr lang="it-IT" sz="2450" b="1" strike="noStrike" spc="-1">
                <a:solidFill>
                  <a:srgbClr val="00623A"/>
                </a:solidFill>
                <a:latin typeface="Arial"/>
              </a:rPr>
              <a:t>del </a:t>
            </a:r>
            <a:r>
              <a:rPr lang="it-IT" sz="2450" b="1" strike="noStrike" spc="-12">
                <a:solidFill>
                  <a:srgbClr val="00623A"/>
                </a:solidFill>
                <a:latin typeface="Arial"/>
              </a:rPr>
              <a:t>patrimonio</a:t>
            </a:r>
            <a:endParaRPr lang="it-IT" sz="2450" b="0" strike="noStrike" spc="-1">
              <a:latin typeface="Arial"/>
            </a:endParaRPr>
          </a:p>
          <a:p>
            <a:pPr marL="219600" indent="-207360">
              <a:lnSpc>
                <a:spcPct val="101000"/>
              </a:lnSpc>
              <a:spcBef>
                <a:spcPts val="1650"/>
              </a:spcBef>
            </a:pPr>
            <a:r>
              <a:rPr lang="it-IT" sz="2450" b="1" strike="noStrike" spc="-1">
                <a:solidFill>
                  <a:srgbClr val="00623A"/>
                </a:solidFill>
                <a:latin typeface="Lufga"/>
              </a:rPr>
              <a:t>→</a:t>
            </a:r>
            <a:r>
              <a:rPr lang="it-IT" sz="2450" b="1" strike="noStrike" spc="137">
                <a:solidFill>
                  <a:srgbClr val="00623A"/>
                </a:solidFill>
                <a:latin typeface="Lufga"/>
              </a:rPr>
              <a:t> </a:t>
            </a:r>
            <a:r>
              <a:rPr lang="it-IT" sz="2450" b="1" strike="noStrike" spc="-1">
                <a:solidFill>
                  <a:srgbClr val="00623A"/>
                </a:solidFill>
                <a:latin typeface="Arial"/>
              </a:rPr>
              <a:t>Controlli</a:t>
            </a:r>
            <a:r>
              <a:rPr lang="it-IT" sz="2450" b="1" strike="noStrike" spc="-32">
                <a:solidFill>
                  <a:srgbClr val="00623A"/>
                </a:solidFill>
                <a:latin typeface="Arial"/>
              </a:rPr>
              <a:t> </a:t>
            </a:r>
            <a:r>
              <a:rPr lang="it-IT" sz="2450" b="1" strike="noStrike" spc="-1">
                <a:solidFill>
                  <a:srgbClr val="00623A"/>
                </a:solidFill>
                <a:latin typeface="Arial"/>
              </a:rPr>
              <a:t>sull’organizzazione</a:t>
            </a:r>
            <a:r>
              <a:rPr lang="it-IT" sz="2450" b="1" strike="noStrike" spc="-26">
                <a:solidFill>
                  <a:srgbClr val="00623A"/>
                </a:solidFill>
                <a:latin typeface="Arial"/>
              </a:rPr>
              <a:t> </a:t>
            </a:r>
            <a:r>
              <a:rPr lang="it-IT" sz="2450" b="1" strike="noStrike" spc="-1">
                <a:solidFill>
                  <a:srgbClr val="00623A"/>
                </a:solidFill>
                <a:latin typeface="Arial"/>
              </a:rPr>
              <a:t>e</a:t>
            </a:r>
            <a:r>
              <a:rPr lang="it-IT" sz="2450" b="1" strike="noStrike" spc="-26">
                <a:solidFill>
                  <a:srgbClr val="00623A"/>
                </a:solidFill>
                <a:latin typeface="Arial"/>
              </a:rPr>
              <a:t> </a:t>
            </a:r>
            <a:r>
              <a:rPr lang="it-IT" sz="2450" b="1" strike="noStrike" spc="-12">
                <a:solidFill>
                  <a:srgbClr val="00623A"/>
                </a:solidFill>
                <a:latin typeface="Arial"/>
              </a:rPr>
              <a:t>l’attività amministrativa</a:t>
            </a:r>
            <a:endParaRPr lang="it-IT" sz="2450" b="0" strike="noStrike" spc="-1">
              <a:latin typeface="Arial"/>
            </a:endParaRPr>
          </a:p>
          <a:p>
            <a:pPr marL="12600" indent="-207360">
              <a:lnSpc>
                <a:spcPct val="100000"/>
              </a:lnSpc>
              <a:spcBef>
                <a:spcPts val="1675"/>
              </a:spcBef>
            </a:pPr>
            <a:r>
              <a:rPr lang="it-IT" sz="2450" b="1" strike="noStrike" spc="-1">
                <a:solidFill>
                  <a:srgbClr val="00623A"/>
                </a:solidFill>
                <a:latin typeface="Lufga"/>
              </a:rPr>
              <a:t>→</a:t>
            </a:r>
            <a:r>
              <a:rPr lang="it-IT" sz="2450" b="1" strike="noStrike" spc="174">
                <a:solidFill>
                  <a:srgbClr val="00623A"/>
                </a:solidFill>
                <a:latin typeface="Lufga"/>
              </a:rPr>
              <a:t> </a:t>
            </a:r>
            <a:r>
              <a:rPr lang="it-IT" sz="2450" b="1" strike="noStrike" spc="-1">
                <a:solidFill>
                  <a:srgbClr val="00623A"/>
                </a:solidFill>
                <a:latin typeface="Arial"/>
              </a:rPr>
              <a:t>Servizi</a:t>
            </a:r>
            <a:r>
              <a:rPr lang="it-IT" sz="2450" b="1" strike="noStrike" spc="4">
                <a:solidFill>
                  <a:srgbClr val="00623A"/>
                </a:solidFill>
                <a:latin typeface="Arial"/>
              </a:rPr>
              <a:t> </a:t>
            </a:r>
            <a:r>
              <a:rPr lang="it-IT" sz="2450" b="1" strike="noStrike" spc="-12">
                <a:solidFill>
                  <a:srgbClr val="00623A"/>
                </a:solidFill>
                <a:latin typeface="Arial"/>
              </a:rPr>
              <a:t>erogati</a:t>
            </a:r>
            <a:endParaRPr lang="it-IT" sz="2450" b="0" strike="noStrike" spc="-1">
              <a:latin typeface="Arial"/>
            </a:endParaRPr>
          </a:p>
        </p:txBody>
      </p:sp>
      <p:sp>
        <p:nvSpPr>
          <p:cNvPr id="334" name="CustomShape 9"/>
          <p:cNvSpPr/>
          <p:nvPr/>
        </p:nvSpPr>
        <p:spPr>
          <a:xfrm>
            <a:off x="10301040" y="4169160"/>
            <a:ext cx="7316280" cy="2728800"/>
          </a:xfrm>
          <a:prstGeom prst="rect">
            <a:avLst/>
          </a:prstGeom>
          <a:noFill/>
          <a:ln>
            <a:noFill/>
          </a:ln>
        </p:spPr>
        <p:style>
          <a:lnRef idx="0">
            <a:scrgbClr r="0" g="0" b="0"/>
          </a:lnRef>
          <a:fillRef idx="0">
            <a:scrgbClr r="0" g="0" b="0"/>
          </a:fillRef>
          <a:effectRef idx="0">
            <a:scrgbClr r="0" g="0" b="0"/>
          </a:effectRef>
          <a:fontRef idx="minor"/>
        </p:style>
        <p:txBody>
          <a:bodyPr lIns="0" tIns="224640" rIns="0" bIns="0">
            <a:spAutoFit/>
          </a:bodyPr>
          <a:lstStyle/>
          <a:p>
            <a:pPr marL="219600">
              <a:lnSpc>
                <a:spcPct val="100000"/>
              </a:lnSpc>
              <a:spcBef>
                <a:spcPts val="1769"/>
              </a:spcBef>
            </a:pPr>
            <a:r>
              <a:rPr lang="it-IT" sz="2450" b="0" strike="noStrike" spc="-52">
                <a:solidFill>
                  <a:srgbClr val="00623A"/>
                </a:solidFill>
                <a:latin typeface="Arial"/>
              </a:rPr>
              <a:t>–</a:t>
            </a:r>
            <a:r>
              <a:rPr lang="it-IT" sz="2450" b="0" strike="noStrike" spc="-1">
                <a:solidFill>
                  <a:srgbClr val="00623A"/>
                </a:solidFill>
                <a:latin typeface="Arial"/>
              </a:rPr>
              <a:t>	Standard</a:t>
            </a:r>
            <a:r>
              <a:rPr lang="it-IT" sz="2450" b="0" strike="noStrike" spc="-7">
                <a:solidFill>
                  <a:srgbClr val="00623A"/>
                </a:solidFill>
                <a:latin typeface="Arial"/>
              </a:rPr>
              <a:t> </a:t>
            </a:r>
            <a:r>
              <a:rPr lang="it-IT" sz="2450" b="0" strike="noStrike" spc="-1">
                <a:solidFill>
                  <a:srgbClr val="00623A"/>
                </a:solidFill>
                <a:latin typeface="Arial"/>
              </a:rPr>
              <a:t>di</a:t>
            </a:r>
            <a:r>
              <a:rPr lang="it-IT" sz="2450" b="0" strike="noStrike" spc="4">
                <a:solidFill>
                  <a:srgbClr val="00623A"/>
                </a:solidFill>
                <a:latin typeface="Arial"/>
              </a:rPr>
              <a:t> </a:t>
            </a:r>
            <a:r>
              <a:rPr lang="it-IT" sz="2450" b="0" strike="noStrike" spc="-1">
                <a:solidFill>
                  <a:srgbClr val="00623A"/>
                </a:solidFill>
                <a:latin typeface="Arial"/>
              </a:rPr>
              <a:t>qualità</a:t>
            </a:r>
            <a:r>
              <a:rPr lang="it-IT" sz="2450" b="0" strike="noStrike" spc="-7">
                <a:solidFill>
                  <a:srgbClr val="00623A"/>
                </a:solidFill>
                <a:latin typeface="Arial"/>
              </a:rPr>
              <a:t> </a:t>
            </a:r>
            <a:r>
              <a:rPr lang="it-IT" sz="2450" b="0" strike="noStrike" spc="-1">
                <a:solidFill>
                  <a:srgbClr val="00623A"/>
                </a:solidFill>
                <a:latin typeface="Arial"/>
              </a:rPr>
              <a:t>e costi di </a:t>
            </a:r>
            <a:r>
              <a:rPr lang="it-IT" sz="2450" b="0" strike="noStrike" spc="-12">
                <a:solidFill>
                  <a:srgbClr val="00623A"/>
                </a:solidFill>
                <a:latin typeface="Arial"/>
              </a:rPr>
              <a:t>erogazione</a:t>
            </a:r>
            <a:endParaRPr lang="it-IT" sz="2450" b="0" strike="noStrike" spc="-1">
              <a:latin typeface="Arial"/>
            </a:endParaRPr>
          </a:p>
          <a:p>
            <a:pPr marL="12600">
              <a:lnSpc>
                <a:spcPct val="100000"/>
              </a:lnSpc>
              <a:spcBef>
                <a:spcPts val="1681"/>
              </a:spcBef>
            </a:pPr>
            <a:r>
              <a:rPr lang="it-IT" sz="2450" b="1" strike="noStrike" spc="-1">
                <a:solidFill>
                  <a:srgbClr val="00623A"/>
                </a:solidFill>
                <a:latin typeface="Lufga"/>
              </a:rPr>
              <a:t>→</a:t>
            </a:r>
            <a:r>
              <a:rPr lang="it-IT" sz="2450" b="1" strike="noStrike" spc="143">
                <a:solidFill>
                  <a:srgbClr val="00623A"/>
                </a:solidFill>
                <a:latin typeface="Lufga"/>
              </a:rPr>
              <a:t> </a:t>
            </a:r>
            <a:r>
              <a:rPr lang="it-IT" sz="2450" b="1" strike="noStrike" spc="-12">
                <a:solidFill>
                  <a:srgbClr val="00623A"/>
                </a:solidFill>
                <a:latin typeface="Arial"/>
              </a:rPr>
              <a:t>Tempi</a:t>
            </a:r>
            <a:r>
              <a:rPr lang="it-IT" sz="2450" b="1" strike="noStrike" spc="-21">
                <a:solidFill>
                  <a:srgbClr val="00623A"/>
                </a:solidFill>
                <a:latin typeface="Arial"/>
              </a:rPr>
              <a:t> </a:t>
            </a:r>
            <a:r>
              <a:rPr lang="it-IT" sz="2450" b="1" strike="noStrike" spc="-1">
                <a:solidFill>
                  <a:srgbClr val="00623A"/>
                </a:solidFill>
                <a:latin typeface="Arial"/>
              </a:rPr>
              <a:t>di</a:t>
            </a:r>
            <a:r>
              <a:rPr lang="it-IT" sz="2450" b="1" strike="noStrike" spc="-15">
                <a:solidFill>
                  <a:srgbClr val="00623A"/>
                </a:solidFill>
                <a:latin typeface="Arial"/>
              </a:rPr>
              <a:t> </a:t>
            </a:r>
            <a:r>
              <a:rPr lang="it-IT" sz="2450" b="1" strike="noStrike" spc="-1">
                <a:solidFill>
                  <a:srgbClr val="00623A"/>
                </a:solidFill>
                <a:latin typeface="Arial"/>
              </a:rPr>
              <a:t>pagamento</a:t>
            </a:r>
            <a:r>
              <a:rPr lang="it-IT" sz="2450" b="1" strike="noStrike" spc="-21">
                <a:solidFill>
                  <a:srgbClr val="00623A"/>
                </a:solidFill>
                <a:latin typeface="Arial"/>
              </a:rPr>
              <a:t> </a:t>
            </a:r>
            <a:r>
              <a:rPr lang="it-IT" sz="2450" b="1" strike="noStrike" spc="-1">
                <a:solidFill>
                  <a:srgbClr val="00623A"/>
                </a:solidFill>
                <a:latin typeface="Arial"/>
              </a:rPr>
              <a:t>per</a:t>
            </a:r>
            <a:r>
              <a:rPr lang="it-IT" sz="2450" b="1" strike="noStrike" spc="-15">
                <a:solidFill>
                  <a:srgbClr val="00623A"/>
                </a:solidFill>
                <a:latin typeface="Arial"/>
              </a:rPr>
              <a:t> </a:t>
            </a:r>
            <a:r>
              <a:rPr lang="it-IT" sz="2450" b="1" strike="noStrike" spc="-1">
                <a:solidFill>
                  <a:srgbClr val="00623A"/>
                </a:solidFill>
                <a:latin typeface="Arial"/>
              </a:rPr>
              <a:t>prestazioni</a:t>
            </a:r>
            <a:r>
              <a:rPr lang="it-IT" sz="2450" b="1" strike="noStrike" spc="-15">
                <a:solidFill>
                  <a:srgbClr val="00623A"/>
                </a:solidFill>
                <a:latin typeface="Arial"/>
              </a:rPr>
              <a:t> </a:t>
            </a:r>
            <a:r>
              <a:rPr lang="it-IT" sz="2450" b="1" strike="noStrike" spc="-1">
                <a:solidFill>
                  <a:srgbClr val="00623A"/>
                </a:solidFill>
                <a:latin typeface="Arial"/>
              </a:rPr>
              <a:t>e</a:t>
            </a:r>
            <a:r>
              <a:rPr lang="it-IT" sz="2450" b="1" strike="noStrike" spc="-15">
                <a:solidFill>
                  <a:srgbClr val="00623A"/>
                </a:solidFill>
                <a:latin typeface="Arial"/>
              </a:rPr>
              <a:t> </a:t>
            </a:r>
            <a:r>
              <a:rPr lang="it-IT" sz="2450" b="1" strike="noStrike" spc="-12">
                <a:solidFill>
                  <a:srgbClr val="00623A"/>
                </a:solidFill>
                <a:latin typeface="Arial"/>
              </a:rPr>
              <a:t>forniture</a:t>
            </a:r>
            <a:endParaRPr lang="it-IT" sz="2450" b="0" strike="noStrike" spc="-1">
              <a:latin typeface="Arial"/>
            </a:endParaRPr>
          </a:p>
          <a:p>
            <a:pPr marL="12600">
              <a:lnSpc>
                <a:spcPct val="100000"/>
              </a:lnSpc>
              <a:spcBef>
                <a:spcPts val="1681"/>
              </a:spcBef>
            </a:pPr>
            <a:r>
              <a:rPr lang="it-IT" sz="2450" b="1" strike="noStrike" spc="-1">
                <a:solidFill>
                  <a:srgbClr val="00623A"/>
                </a:solidFill>
                <a:latin typeface="Lufga"/>
              </a:rPr>
              <a:t>→</a:t>
            </a:r>
            <a:r>
              <a:rPr lang="it-IT" sz="2450" b="1" strike="noStrike" spc="174">
                <a:solidFill>
                  <a:srgbClr val="00623A"/>
                </a:solidFill>
                <a:latin typeface="Lufga"/>
              </a:rPr>
              <a:t> </a:t>
            </a:r>
            <a:r>
              <a:rPr lang="it-IT" sz="2450" b="1" strike="noStrike" spc="-1">
                <a:solidFill>
                  <a:srgbClr val="00623A"/>
                </a:solidFill>
                <a:latin typeface="Arial"/>
              </a:rPr>
              <a:t>Procedimenti</a:t>
            </a:r>
            <a:r>
              <a:rPr lang="it-IT" sz="2450" b="1" strike="noStrike" spc="4">
                <a:solidFill>
                  <a:srgbClr val="00623A"/>
                </a:solidFill>
                <a:latin typeface="Arial"/>
              </a:rPr>
              <a:t> </a:t>
            </a:r>
            <a:r>
              <a:rPr lang="it-IT" sz="2450" b="1" strike="noStrike" spc="-12">
                <a:solidFill>
                  <a:srgbClr val="00623A"/>
                </a:solidFill>
                <a:latin typeface="Arial"/>
              </a:rPr>
              <a:t>amministrativi</a:t>
            </a:r>
            <a:endParaRPr lang="it-IT" sz="2450" b="0" strike="noStrike" spc="-1">
              <a:latin typeface="Arial"/>
            </a:endParaRPr>
          </a:p>
          <a:p>
            <a:pPr marL="12600">
              <a:lnSpc>
                <a:spcPct val="100000"/>
              </a:lnSpc>
              <a:spcBef>
                <a:spcPts val="1675"/>
              </a:spcBef>
            </a:pPr>
            <a:r>
              <a:rPr lang="it-IT" sz="2450" b="1" strike="noStrike" spc="-1">
                <a:solidFill>
                  <a:srgbClr val="00623A"/>
                </a:solidFill>
                <a:latin typeface="Lufga"/>
              </a:rPr>
              <a:t>→</a:t>
            </a:r>
            <a:r>
              <a:rPr lang="it-IT" sz="2450" b="1" strike="noStrike" spc="154">
                <a:solidFill>
                  <a:srgbClr val="00623A"/>
                </a:solidFill>
                <a:latin typeface="Lufga"/>
              </a:rPr>
              <a:t> </a:t>
            </a:r>
            <a:r>
              <a:rPr lang="it-IT" sz="2450" b="1" strike="noStrike" spc="-1">
                <a:solidFill>
                  <a:srgbClr val="00623A"/>
                </a:solidFill>
                <a:latin typeface="Arial"/>
              </a:rPr>
              <a:t>Contratti</a:t>
            </a:r>
            <a:r>
              <a:rPr lang="it-IT" sz="2450" b="1" strike="noStrike" spc="-15">
                <a:solidFill>
                  <a:srgbClr val="00623A"/>
                </a:solidFill>
                <a:latin typeface="Arial"/>
              </a:rPr>
              <a:t> </a:t>
            </a:r>
            <a:r>
              <a:rPr lang="it-IT" sz="2450" b="1" strike="noStrike" spc="-12">
                <a:solidFill>
                  <a:srgbClr val="00623A"/>
                </a:solidFill>
                <a:latin typeface="Arial"/>
              </a:rPr>
              <a:t>pubblici</a:t>
            </a:r>
            <a:endParaRPr lang="it-IT" sz="2450" b="0" strike="noStrike" spc="-1">
              <a:latin typeface="Arial"/>
            </a:endParaRPr>
          </a:p>
        </p:txBody>
      </p:sp>
      <p:sp>
        <p:nvSpPr>
          <p:cNvPr id="335" name="CustomShape 10"/>
          <p:cNvSpPr/>
          <p:nvPr/>
        </p:nvSpPr>
        <p:spPr>
          <a:xfrm>
            <a:off x="10301040" y="7101720"/>
            <a:ext cx="2555640" cy="760680"/>
          </a:xfrm>
          <a:prstGeom prst="rect">
            <a:avLst/>
          </a:prstGeom>
          <a:noFill/>
          <a:ln>
            <a:noFill/>
          </a:ln>
        </p:spPr>
        <p:style>
          <a:lnRef idx="0">
            <a:scrgbClr r="0" g="0" b="0"/>
          </a:lnRef>
          <a:fillRef idx="0">
            <a:scrgbClr r="0" g="0" b="0"/>
          </a:fillRef>
          <a:effectRef idx="0">
            <a:scrgbClr r="0" g="0" b="0"/>
          </a:effectRef>
          <a:fontRef idx="minor"/>
        </p:style>
        <p:txBody>
          <a:bodyPr lIns="0" tIns="15120" rIns="0" bIns="0">
            <a:spAutoFit/>
          </a:bodyPr>
          <a:lstStyle/>
          <a:p>
            <a:pPr marL="12600">
              <a:lnSpc>
                <a:spcPct val="100000"/>
              </a:lnSpc>
              <a:spcBef>
                <a:spcPts val="119"/>
              </a:spcBef>
            </a:pPr>
            <a:r>
              <a:rPr lang="it-IT" sz="2450" b="1" strike="noStrike" spc="-1">
                <a:solidFill>
                  <a:srgbClr val="00623A"/>
                </a:solidFill>
                <a:latin typeface="Lufga"/>
              </a:rPr>
              <a:t>→</a:t>
            </a:r>
            <a:r>
              <a:rPr lang="it-IT" sz="2450" b="1" strike="noStrike" spc="174">
                <a:solidFill>
                  <a:srgbClr val="00623A"/>
                </a:solidFill>
                <a:latin typeface="Lufga"/>
              </a:rPr>
              <a:t> </a:t>
            </a:r>
            <a:r>
              <a:rPr lang="it-IT" sz="2450" b="1" strike="noStrike" spc="-1">
                <a:solidFill>
                  <a:srgbClr val="00623A"/>
                </a:solidFill>
                <a:latin typeface="Arial"/>
              </a:rPr>
              <a:t>Lavori</a:t>
            </a:r>
            <a:r>
              <a:rPr lang="it-IT" sz="2450" b="1" strike="noStrike" spc="4">
                <a:solidFill>
                  <a:srgbClr val="00623A"/>
                </a:solidFill>
                <a:latin typeface="Arial"/>
              </a:rPr>
              <a:t> </a:t>
            </a:r>
            <a:r>
              <a:rPr lang="it-IT" sz="2450" b="1" strike="noStrike" spc="-12">
                <a:solidFill>
                  <a:srgbClr val="00623A"/>
                </a:solidFill>
                <a:latin typeface="Arial"/>
              </a:rPr>
              <a:t>pubblici</a:t>
            </a:r>
            <a:endParaRPr lang="it-IT" sz="2450" b="0" strike="noStrike" spc="-1">
              <a:latin typeface="Arial"/>
            </a:endParaRPr>
          </a:p>
        </p:txBody>
      </p:sp>
      <p:sp>
        <p:nvSpPr>
          <p:cNvPr id="336" name="CustomShape 11"/>
          <p:cNvSpPr/>
          <p:nvPr/>
        </p:nvSpPr>
        <p:spPr>
          <a:xfrm>
            <a:off x="10301040" y="6515280"/>
            <a:ext cx="6489360" cy="2531880"/>
          </a:xfrm>
          <a:prstGeom prst="rect">
            <a:avLst/>
          </a:prstGeom>
          <a:noFill/>
          <a:ln>
            <a:noFill/>
          </a:ln>
        </p:spPr>
        <p:style>
          <a:lnRef idx="0">
            <a:scrgbClr r="0" g="0" b="0"/>
          </a:lnRef>
          <a:fillRef idx="0">
            <a:scrgbClr r="0" g="0" b="0"/>
          </a:fillRef>
          <a:effectRef idx="0">
            <a:scrgbClr r="0" g="0" b="0"/>
          </a:effectRef>
          <a:fontRef idx="minor"/>
        </p:style>
        <p:txBody>
          <a:bodyPr lIns="0" tIns="15120" rIns="0" bIns="0">
            <a:spAutoFit/>
          </a:bodyPr>
          <a:lstStyle/>
          <a:p>
            <a:pPr marL="766440" indent="-546840">
              <a:lnSpc>
                <a:spcPct val="100000"/>
              </a:lnSpc>
              <a:spcBef>
                <a:spcPts val="119"/>
              </a:spcBef>
              <a:buClr>
                <a:srgbClr val="00623A"/>
              </a:buClr>
              <a:buFont typeface="Symbol" charset="2"/>
              <a:buChar char=""/>
            </a:pPr>
            <a:r>
              <a:rPr lang="it-IT" sz="2450" b="0" strike="noStrike" spc="-1">
                <a:solidFill>
                  <a:srgbClr val="00623A"/>
                </a:solidFill>
                <a:latin typeface="Arial"/>
              </a:rPr>
              <a:t>Lavori,</a:t>
            </a:r>
            <a:r>
              <a:rPr lang="it-IT" sz="2450" b="0" strike="noStrike" spc="-12">
                <a:solidFill>
                  <a:srgbClr val="00623A"/>
                </a:solidFill>
                <a:latin typeface="Arial"/>
              </a:rPr>
              <a:t> </a:t>
            </a:r>
            <a:r>
              <a:rPr lang="it-IT" sz="2450" b="0" strike="noStrike" spc="-1">
                <a:solidFill>
                  <a:srgbClr val="00623A"/>
                </a:solidFill>
                <a:latin typeface="Arial"/>
              </a:rPr>
              <a:t>servizi,</a:t>
            </a:r>
            <a:r>
              <a:rPr lang="it-IT" sz="2450" b="0" strike="noStrike" spc="-12">
                <a:solidFill>
                  <a:srgbClr val="00623A"/>
                </a:solidFill>
                <a:latin typeface="Arial"/>
              </a:rPr>
              <a:t> forniture</a:t>
            </a:r>
            <a:endParaRPr lang="it-IT" sz="2450" b="0" strike="noStrike" spc="-1">
              <a:latin typeface="Arial"/>
            </a:endParaRPr>
          </a:p>
          <a:p>
            <a:pPr>
              <a:lnSpc>
                <a:spcPct val="100000"/>
              </a:lnSpc>
            </a:pPr>
            <a:endParaRPr lang="it-IT" sz="2450" b="0" strike="noStrike" spc="-1">
              <a:latin typeface="Arial"/>
            </a:endParaRPr>
          </a:p>
          <a:p>
            <a:pPr marL="766440" indent="-546840">
              <a:lnSpc>
                <a:spcPct val="100000"/>
              </a:lnSpc>
              <a:spcBef>
                <a:spcPts val="1826"/>
              </a:spcBef>
              <a:buClr>
                <a:srgbClr val="00623A"/>
              </a:buClr>
              <a:buFont typeface="Helvetica"/>
              <a:buChar char="–"/>
            </a:pPr>
            <a:r>
              <a:rPr lang="it-IT" sz="2450" b="0" strike="noStrike" spc="-1">
                <a:solidFill>
                  <a:srgbClr val="00623A"/>
                </a:solidFill>
                <a:latin typeface="Arial"/>
              </a:rPr>
              <a:t>Pianificazione,</a:t>
            </a:r>
            <a:r>
              <a:rPr lang="it-IT" sz="2450" b="0" strike="noStrike" spc="4">
                <a:solidFill>
                  <a:srgbClr val="00623A"/>
                </a:solidFill>
                <a:latin typeface="Arial"/>
              </a:rPr>
              <a:t> </a:t>
            </a:r>
            <a:r>
              <a:rPr lang="it-IT" sz="2450" b="0" strike="noStrike" spc="-1">
                <a:solidFill>
                  <a:srgbClr val="00623A"/>
                </a:solidFill>
                <a:latin typeface="Arial"/>
              </a:rPr>
              <a:t>realizzazione,</a:t>
            </a:r>
            <a:r>
              <a:rPr lang="it-IT" sz="2450" b="0" strike="noStrike" spc="4">
                <a:solidFill>
                  <a:srgbClr val="00623A"/>
                </a:solidFill>
                <a:latin typeface="Arial"/>
              </a:rPr>
              <a:t> </a:t>
            </a:r>
            <a:r>
              <a:rPr lang="it-IT" sz="2450" b="0" strike="noStrike" spc="-12">
                <a:solidFill>
                  <a:srgbClr val="00623A"/>
                </a:solidFill>
                <a:latin typeface="Arial"/>
              </a:rPr>
              <a:t>valutazione</a:t>
            </a:r>
            <a:endParaRPr lang="it-IT" sz="2450" b="0" strike="noStrike" spc="-1">
              <a:latin typeface="Arial"/>
            </a:endParaRPr>
          </a:p>
          <a:p>
            <a:pPr marL="12600">
              <a:lnSpc>
                <a:spcPct val="100000"/>
              </a:lnSpc>
              <a:spcBef>
                <a:spcPts val="1681"/>
              </a:spcBef>
            </a:pPr>
            <a:r>
              <a:rPr lang="it-IT" sz="2450" b="1" strike="noStrike" spc="-1">
                <a:solidFill>
                  <a:srgbClr val="00623A"/>
                </a:solidFill>
                <a:latin typeface="Lufga"/>
              </a:rPr>
              <a:t>→</a:t>
            </a:r>
            <a:r>
              <a:rPr lang="it-IT" sz="2450" b="1" strike="noStrike" spc="174">
                <a:solidFill>
                  <a:srgbClr val="00623A"/>
                </a:solidFill>
                <a:latin typeface="Lufga"/>
              </a:rPr>
              <a:t> </a:t>
            </a:r>
            <a:r>
              <a:rPr lang="it-IT" sz="2450" b="1" strike="noStrike" spc="-1">
                <a:solidFill>
                  <a:srgbClr val="00623A"/>
                </a:solidFill>
                <a:latin typeface="Arial"/>
              </a:rPr>
              <a:t>Pianificazione</a:t>
            </a:r>
            <a:r>
              <a:rPr lang="it-IT" sz="2450" b="1" strike="noStrike" spc="4">
                <a:solidFill>
                  <a:srgbClr val="00623A"/>
                </a:solidFill>
                <a:latin typeface="Arial"/>
              </a:rPr>
              <a:t> </a:t>
            </a:r>
            <a:r>
              <a:rPr lang="it-IT" sz="2450" b="1" strike="noStrike" spc="-1">
                <a:solidFill>
                  <a:srgbClr val="00623A"/>
                </a:solidFill>
                <a:latin typeface="Arial"/>
              </a:rPr>
              <a:t>e</a:t>
            </a:r>
            <a:r>
              <a:rPr lang="it-IT" sz="2450" b="1" strike="noStrike" spc="4">
                <a:solidFill>
                  <a:srgbClr val="00623A"/>
                </a:solidFill>
                <a:latin typeface="Arial"/>
              </a:rPr>
              <a:t> </a:t>
            </a:r>
            <a:r>
              <a:rPr lang="it-IT" sz="2450" b="1" strike="noStrike" spc="-1">
                <a:solidFill>
                  <a:srgbClr val="00623A"/>
                </a:solidFill>
                <a:latin typeface="Arial"/>
              </a:rPr>
              <a:t>governo</a:t>
            </a:r>
            <a:r>
              <a:rPr lang="it-IT" sz="2450" b="1" strike="noStrike" spc="4">
                <a:solidFill>
                  <a:srgbClr val="00623A"/>
                </a:solidFill>
                <a:latin typeface="Arial"/>
              </a:rPr>
              <a:t> </a:t>
            </a:r>
            <a:r>
              <a:rPr lang="it-IT" sz="2450" b="1" strike="noStrike" spc="-1">
                <a:solidFill>
                  <a:srgbClr val="00623A"/>
                </a:solidFill>
                <a:latin typeface="Arial"/>
              </a:rPr>
              <a:t>del</a:t>
            </a:r>
            <a:r>
              <a:rPr lang="it-IT" sz="2450" b="1" strike="noStrike" spc="4">
                <a:solidFill>
                  <a:srgbClr val="00623A"/>
                </a:solidFill>
                <a:latin typeface="Arial"/>
              </a:rPr>
              <a:t> </a:t>
            </a:r>
            <a:r>
              <a:rPr lang="it-IT" sz="2450" b="1" strike="noStrike" spc="-12">
                <a:solidFill>
                  <a:srgbClr val="00623A"/>
                </a:solidFill>
                <a:latin typeface="Arial"/>
              </a:rPr>
              <a:t>territorio</a:t>
            </a:r>
            <a:endParaRPr lang="it-IT" sz="2450" b="0" strike="noStrike" spc="-1">
              <a:latin typeface="Arial"/>
            </a:endParaRPr>
          </a:p>
          <a:p>
            <a:pPr marL="12600">
              <a:lnSpc>
                <a:spcPct val="100000"/>
              </a:lnSpc>
              <a:spcBef>
                <a:spcPts val="1681"/>
              </a:spcBef>
            </a:pPr>
            <a:r>
              <a:rPr lang="it-IT" sz="2450" b="1" strike="noStrike" spc="-1">
                <a:solidFill>
                  <a:srgbClr val="00623A"/>
                </a:solidFill>
                <a:latin typeface="Lufga"/>
              </a:rPr>
              <a:t>→</a:t>
            </a:r>
            <a:r>
              <a:rPr lang="it-IT" sz="2450" b="1" strike="noStrike" spc="174">
                <a:solidFill>
                  <a:srgbClr val="00623A"/>
                </a:solidFill>
                <a:latin typeface="Lufga"/>
              </a:rPr>
              <a:t> </a:t>
            </a:r>
            <a:r>
              <a:rPr lang="it-IT" sz="2450" b="1" strike="noStrike" spc="-1">
                <a:solidFill>
                  <a:srgbClr val="00623A"/>
                </a:solidFill>
                <a:latin typeface="Arial"/>
              </a:rPr>
              <a:t>Informazioni</a:t>
            </a:r>
            <a:r>
              <a:rPr lang="it-IT" sz="2450" b="1" strike="noStrike" spc="4">
                <a:solidFill>
                  <a:srgbClr val="00623A"/>
                </a:solidFill>
                <a:latin typeface="Arial"/>
              </a:rPr>
              <a:t> </a:t>
            </a:r>
            <a:r>
              <a:rPr lang="it-IT" sz="2450" b="1" strike="noStrike" spc="-12">
                <a:solidFill>
                  <a:srgbClr val="00623A"/>
                </a:solidFill>
                <a:latin typeface="Arial"/>
              </a:rPr>
              <a:t>ambientali</a:t>
            </a:r>
            <a:endParaRPr lang="it-IT" sz="2450" b="0" strike="noStrike" spc="-1">
              <a:latin typeface="Arial"/>
            </a:endParaRPr>
          </a:p>
        </p:txBody>
      </p:sp>
      <p:sp>
        <p:nvSpPr>
          <p:cNvPr id="337" name="TextShape 12"/>
          <p:cNvSpPr txBox="1"/>
          <p:nvPr/>
        </p:nvSpPr>
        <p:spPr>
          <a:xfrm>
            <a:off x="2081520" y="493200"/>
            <a:ext cx="16179442" cy="774107"/>
          </a:xfrm>
          <a:prstGeom prst="rect">
            <a:avLst/>
          </a:prstGeom>
          <a:noFill/>
          <a:ln>
            <a:noFill/>
          </a:ln>
        </p:spPr>
        <p:txBody>
          <a:bodyPr wrap="square" lIns="0" tIns="12240" rIns="0" bIns="0">
            <a:spAutoFit/>
          </a:bodyPr>
          <a:lstStyle/>
          <a:p>
            <a:pPr marL="12600" algn="ctr">
              <a:lnSpc>
                <a:spcPct val="100000"/>
              </a:lnSpc>
              <a:spcBef>
                <a:spcPts val="96"/>
              </a:spcBef>
            </a:pPr>
            <a:r>
              <a:rPr lang="it-IT" sz="4950" b="1" strike="noStrike" spc="-1" dirty="0">
                <a:solidFill>
                  <a:srgbClr val="FF0000"/>
                </a:solidFill>
                <a:latin typeface="Arial"/>
              </a:rPr>
              <a:t>AMBITI</a:t>
            </a:r>
            <a:r>
              <a:rPr lang="it-IT" sz="4950" b="1" strike="noStrike" spc="-205" dirty="0">
                <a:solidFill>
                  <a:srgbClr val="FF0000"/>
                </a:solidFill>
                <a:latin typeface="Arial"/>
              </a:rPr>
              <a:t> </a:t>
            </a:r>
            <a:r>
              <a:rPr lang="it-IT" sz="4950" b="1" strike="noStrike" spc="-26" dirty="0">
                <a:solidFill>
                  <a:srgbClr val="FF0000"/>
                </a:solidFill>
                <a:latin typeface="Arial"/>
              </a:rPr>
              <a:t>COINVOLTI</a:t>
            </a:r>
            <a:endParaRPr lang="it-IT" sz="4950" b="0" strike="noStrike" spc="-1" dirty="0">
              <a:solidFill>
                <a:srgbClr val="FF0000"/>
              </a:solidFill>
              <a:latin typeface="Calibri"/>
            </a:endParaRPr>
          </a:p>
        </p:txBody>
      </p:sp>
    </p:spTree>
    <p:extLst>
      <p:ext uri="{BB962C8B-B14F-4D97-AF65-F5344CB8AC3E}">
        <p14:creationId xmlns:p14="http://schemas.microsoft.com/office/powerpoint/2010/main" val="10367391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TextShape 1"/>
          <p:cNvSpPr txBox="1"/>
          <p:nvPr/>
        </p:nvSpPr>
        <p:spPr>
          <a:xfrm>
            <a:off x="2081520" y="2761919"/>
            <a:ext cx="16467474" cy="1525594"/>
          </a:xfrm>
          <a:prstGeom prst="rect">
            <a:avLst/>
          </a:prstGeom>
          <a:noFill/>
          <a:ln>
            <a:noFill/>
          </a:ln>
        </p:spPr>
        <p:txBody>
          <a:bodyPr wrap="square" lIns="0" tIns="12240" rIns="0" bIns="0">
            <a:spAutoFit/>
          </a:bodyPr>
          <a:lstStyle/>
          <a:p>
            <a:pPr marL="12600" algn="ctr">
              <a:lnSpc>
                <a:spcPts val="5941"/>
              </a:lnSpc>
              <a:spcBef>
                <a:spcPts val="96"/>
              </a:spcBef>
            </a:pPr>
            <a:r>
              <a:rPr lang="it-IT" sz="4950" b="1" strike="noStrike" spc="-1" dirty="0">
                <a:solidFill>
                  <a:srgbClr val="FF0000"/>
                </a:solidFill>
                <a:latin typeface="Arial"/>
              </a:rPr>
              <a:t>RELAZIONI</a:t>
            </a:r>
            <a:r>
              <a:rPr lang="it-IT" sz="4950" b="1" strike="noStrike" spc="-316" dirty="0">
                <a:solidFill>
                  <a:srgbClr val="FF0000"/>
                </a:solidFill>
                <a:latin typeface="Arial"/>
              </a:rPr>
              <a:t> </a:t>
            </a:r>
            <a:r>
              <a:rPr lang="it-IT" sz="4950" b="1" strike="noStrike" spc="-12" dirty="0">
                <a:solidFill>
                  <a:srgbClr val="FF0000"/>
                </a:solidFill>
                <a:latin typeface="Arial"/>
              </a:rPr>
              <a:t>SINDACALI</a:t>
            </a:r>
            <a:br>
              <a:rPr dirty="0">
                <a:solidFill>
                  <a:srgbClr val="FF0000"/>
                </a:solidFill>
              </a:rPr>
            </a:br>
            <a:r>
              <a:rPr lang="it-IT" sz="4950" b="1" strike="noStrike" spc="-52" dirty="0">
                <a:solidFill>
                  <a:srgbClr val="FF0000"/>
                </a:solidFill>
                <a:latin typeface="Arial"/>
              </a:rPr>
              <a:t>E</a:t>
            </a:r>
            <a:r>
              <a:rPr lang="it-IT" sz="4950" b="1" strike="noStrike" spc="-1" dirty="0">
                <a:solidFill>
                  <a:srgbClr val="FF0000"/>
                </a:solidFill>
                <a:latin typeface="Arial"/>
              </a:rPr>
              <a:t>	</a:t>
            </a:r>
            <a:r>
              <a:rPr lang="it-IT" sz="4950" b="1" strike="noStrike" spc="-72" dirty="0">
                <a:solidFill>
                  <a:srgbClr val="FF0000"/>
                </a:solidFill>
                <a:latin typeface="Arial"/>
              </a:rPr>
              <a:t>CONTRATTAZIONE</a:t>
            </a:r>
            <a:r>
              <a:rPr lang="it-IT" sz="4950" b="1" strike="noStrike" spc="-270" dirty="0">
                <a:solidFill>
                  <a:srgbClr val="FF0000"/>
                </a:solidFill>
                <a:latin typeface="Arial"/>
              </a:rPr>
              <a:t> </a:t>
            </a:r>
            <a:r>
              <a:rPr lang="it-IT" sz="4950" b="1" strike="noStrike" spc="-26" dirty="0">
                <a:solidFill>
                  <a:srgbClr val="FF0000"/>
                </a:solidFill>
                <a:latin typeface="Arial"/>
              </a:rPr>
              <a:t>INTEGRATIVA</a:t>
            </a:r>
            <a:endParaRPr lang="it-IT" sz="4950" b="0" strike="noStrike" spc="-1" dirty="0">
              <a:solidFill>
                <a:srgbClr val="FF0000"/>
              </a:solidFill>
              <a:latin typeface="Calibri"/>
            </a:endParaRPr>
          </a:p>
        </p:txBody>
      </p:sp>
      <p:sp>
        <p:nvSpPr>
          <p:cNvPr id="342" name="TextShape 2"/>
          <p:cNvSpPr txBox="1"/>
          <p:nvPr/>
        </p:nvSpPr>
        <p:spPr>
          <a:xfrm>
            <a:off x="1176480" y="10582920"/>
            <a:ext cx="398880" cy="6559200"/>
          </a:xfrm>
          <a:prstGeom prst="rect">
            <a:avLst/>
          </a:prstGeom>
          <a:noFill/>
          <a:ln>
            <a:noFill/>
          </a:ln>
        </p:spPr>
        <p:txBody>
          <a:bodyPr lIns="0" tIns="0" rIns="0" bIns="0">
            <a:spAutoFit/>
          </a:bodyPr>
          <a:lstStyle/>
          <a:p>
            <a:pPr marL="38160">
              <a:lnSpc>
                <a:spcPts val="2494"/>
              </a:lnSpc>
            </a:pPr>
            <a:fld id="{3167F918-813B-47B3-85B4-ED3E0DBF9598}" type="slidenum">
              <a:rPr lang="it-IT" sz="2450" b="1" i="1" strike="noStrike" spc="-26">
                <a:solidFill>
                  <a:srgbClr val="09603C"/>
                </a:solidFill>
                <a:latin typeface="Helvetica-BoldOblique"/>
              </a:rPr>
              <a:pPr marL="38160">
                <a:lnSpc>
                  <a:spcPts val="2494"/>
                </a:lnSpc>
              </a:pPr>
              <a:t>63</a:t>
            </a:fld>
            <a:endParaRPr lang="it-IT" sz="2450" b="0" strike="noStrike" spc="-1">
              <a:latin typeface="Times New Roman"/>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TextShape 1"/>
          <p:cNvSpPr txBox="1"/>
          <p:nvPr/>
        </p:nvSpPr>
        <p:spPr>
          <a:xfrm>
            <a:off x="3050280" y="4343040"/>
            <a:ext cx="14003280" cy="2708640"/>
          </a:xfrm>
          <a:prstGeom prst="rect">
            <a:avLst/>
          </a:prstGeom>
          <a:noFill/>
          <a:ln>
            <a:noFill/>
          </a:ln>
        </p:spPr>
        <p:txBody>
          <a:bodyPr lIns="0" tIns="11520" rIns="0" bIns="0">
            <a:spAutoFit/>
          </a:bodyPr>
          <a:lstStyle/>
          <a:p>
            <a:pPr marL="13320" algn="ctr">
              <a:lnSpc>
                <a:spcPct val="100000"/>
              </a:lnSpc>
              <a:spcBef>
                <a:spcPts val="91"/>
              </a:spcBef>
            </a:pPr>
            <a:r>
              <a:rPr lang="it-IT" sz="5900" b="1" strike="noStrike" spc="-21">
                <a:solidFill>
                  <a:srgbClr val="0A613B"/>
                </a:solidFill>
                <a:latin typeface="Arial"/>
              </a:rPr>
              <a:t>SINDACATO</a:t>
            </a:r>
            <a:r>
              <a:rPr lang="it-IT" sz="5900" b="1" strike="noStrike" spc="-361">
                <a:solidFill>
                  <a:srgbClr val="0A613B"/>
                </a:solidFill>
                <a:latin typeface="Arial"/>
              </a:rPr>
              <a:t> </a:t>
            </a:r>
            <a:r>
              <a:rPr lang="it-IT" sz="5900" b="1" strike="noStrike" spc="-12">
                <a:solidFill>
                  <a:srgbClr val="0A613B"/>
                </a:solidFill>
                <a:latin typeface="Arial"/>
              </a:rPr>
              <a:t>RAPPRESENTATIVO, </a:t>
            </a:r>
            <a:r>
              <a:rPr lang="it-IT" sz="5900" b="1" strike="noStrike" spc="-21">
                <a:solidFill>
                  <a:srgbClr val="0A613B"/>
                </a:solidFill>
                <a:latin typeface="Arial"/>
              </a:rPr>
              <a:t>SINDACATO</a:t>
            </a:r>
            <a:r>
              <a:rPr lang="it-IT" sz="5900" b="1" strike="noStrike" spc="-242">
                <a:solidFill>
                  <a:srgbClr val="0A613B"/>
                </a:solidFill>
                <a:latin typeface="Arial"/>
              </a:rPr>
              <a:t> </a:t>
            </a:r>
            <a:r>
              <a:rPr lang="it-IT" sz="5900" b="1" strike="noStrike" spc="-55">
                <a:solidFill>
                  <a:srgbClr val="0A613B"/>
                </a:solidFill>
                <a:latin typeface="Arial"/>
              </a:rPr>
              <a:t>FIRMATARIO</a:t>
            </a:r>
            <a:r>
              <a:rPr lang="it-IT" sz="5900" b="1" strike="noStrike" spc="-225">
                <a:solidFill>
                  <a:srgbClr val="0A613B"/>
                </a:solidFill>
                <a:latin typeface="Arial"/>
              </a:rPr>
              <a:t> </a:t>
            </a:r>
            <a:r>
              <a:rPr lang="it-IT" sz="5900" b="1" strike="noStrike" spc="-1">
                <a:solidFill>
                  <a:srgbClr val="0A613B"/>
                </a:solidFill>
                <a:latin typeface="Arial"/>
              </a:rPr>
              <a:t>E</a:t>
            </a:r>
            <a:r>
              <a:rPr lang="it-IT" sz="5900" b="1" strike="noStrike" spc="-225">
                <a:solidFill>
                  <a:srgbClr val="0A613B"/>
                </a:solidFill>
                <a:latin typeface="Arial"/>
              </a:rPr>
              <a:t> </a:t>
            </a:r>
            <a:r>
              <a:rPr lang="it-IT" sz="5900" b="1" strike="noStrike" spc="-12">
                <a:solidFill>
                  <a:srgbClr val="0A613B"/>
                </a:solidFill>
                <a:latin typeface="Arial"/>
              </a:rPr>
              <a:t>SECONDO </a:t>
            </a:r>
            <a:r>
              <a:rPr lang="it-IT" sz="5900" b="1" strike="noStrike" spc="-97">
                <a:solidFill>
                  <a:srgbClr val="0A613B"/>
                </a:solidFill>
                <a:latin typeface="Arial"/>
              </a:rPr>
              <a:t>TAVOLO</a:t>
            </a:r>
            <a:r>
              <a:rPr lang="it-IT" sz="5900" b="1" strike="noStrike" spc="-160">
                <a:solidFill>
                  <a:srgbClr val="0A613B"/>
                </a:solidFill>
                <a:latin typeface="Arial"/>
              </a:rPr>
              <a:t> </a:t>
            </a:r>
            <a:r>
              <a:rPr lang="it-IT" sz="5900" b="1" strike="noStrike" spc="-1">
                <a:solidFill>
                  <a:srgbClr val="0A613B"/>
                </a:solidFill>
                <a:latin typeface="Arial"/>
              </a:rPr>
              <a:t>DI</a:t>
            </a:r>
            <a:r>
              <a:rPr lang="it-IT" sz="5900" b="1" strike="noStrike" spc="-151">
                <a:solidFill>
                  <a:srgbClr val="0A613B"/>
                </a:solidFill>
                <a:latin typeface="Arial"/>
              </a:rPr>
              <a:t> </a:t>
            </a:r>
            <a:r>
              <a:rPr lang="it-IT" sz="5900" b="1" strike="noStrike" spc="-12">
                <a:solidFill>
                  <a:srgbClr val="0A613B"/>
                </a:solidFill>
                <a:latin typeface="Arial"/>
              </a:rPr>
              <a:t>CONTRATTAZIONE</a:t>
            </a:r>
            <a:endParaRPr lang="it-IT" sz="5900" b="0" strike="noStrike" spc="-1">
              <a:latin typeface="Calibri"/>
            </a:endParaRPr>
          </a:p>
        </p:txBody>
      </p:sp>
      <p:sp>
        <p:nvSpPr>
          <p:cNvPr id="344" name="TextShape 2"/>
          <p:cNvSpPr txBox="1"/>
          <p:nvPr/>
        </p:nvSpPr>
        <p:spPr>
          <a:xfrm>
            <a:off x="1176480" y="10582920"/>
            <a:ext cx="398880" cy="6559200"/>
          </a:xfrm>
          <a:prstGeom prst="rect">
            <a:avLst/>
          </a:prstGeom>
          <a:noFill/>
          <a:ln>
            <a:noFill/>
          </a:ln>
        </p:spPr>
        <p:txBody>
          <a:bodyPr lIns="0" tIns="0" rIns="0" bIns="0">
            <a:spAutoFit/>
          </a:bodyPr>
          <a:lstStyle/>
          <a:p>
            <a:pPr marL="38160">
              <a:lnSpc>
                <a:spcPts val="2494"/>
              </a:lnSpc>
            </a:pPr>
            <a:fld id="{B5424161-38E6-4785-941F-2513D9805B31}" type="slidenum">
              <a:rPr lang="it-IT" sz="2450" b="1" i="1" strike="noStrike" spc="-26">
                <a:solidFill>
                  <a:srgbClr val="09603C"/>
                </a:solidFill>
                <a:latin typeface="Helvetica-BoldOblique"/>
              </a:rPr>
              <a:pPr marL="38160">
                <a:lnSpc>
                  <a:spcPts val="2494"/>
                </a:lnSpc>
              </a:pPr>
              <a:t>64</a:t>
            </a:fld>
            <a:endParaRPr lang="it-IT" sz="2450" b="0" strike="noStrike" spc="-1">
              <a:latin typeface="Times New Roman"/>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05120" y="841186"/>
            <a:ext cx="18093240" cy="1107996"/>
          </a:xfrm>
        </p:spPr>
        <p:txBody>
          <a:bodyPr/>
          <a:lstStyle/>
          <a:p>
            <a:pPr algn="ctr"/>
            <a:r>
              <a:rPr lang="it-IT" sz="7200" dirty="0">
                <a:solidFill>
                  <a:srgbClr val="FF0000"/>
                </a:solidFill>
              </a:rPr>
              <a:t>Art. 7 CCNL Funzioni centrali 2019-2022</a:t>
            </a:r>
          </a:p>
        </p:txBody>
      </p:sp>
      <p:sp>
        <p:nvSpPr>
          <p:cNvPr id="3" name="Sottotitolo 2"/>
          <p:cNvSpPr>
            <a:spLocks noGrp="1"/>
          </p:cNvSpPr>
          <p:nvPr>
            <p:ph type="subTitle"/>
          </p:nvPr>
        </p:nvSpPr>
        <p:spPr>
          <a:xfrm>
            <a:off x="1005120" y="2243874"/>
            <a:ext cx="18093240" cy="7109639"/>
          </a:xfrm>
        </p:spPr>
        <p:txBody>
          <a:bodyPr/>
          <a:lstStyle/>
          <a:p>
            <a:r>
              <a:rPr lang="it-IT" sz="6600" b="1" dirty="0"/>
              <a:t>I soggetti sindacali titolari della contrattazione integrativa di sede territoriale o di sede unica sono: </a:t>
            </a:r>
          </a:p>
          <a:p>
            <a:pPr marL="1143000" indent="-1143000">
              <a:buAutoNum type="alphaLcParenR"/>
            </a:pPr>
            <a:r>
              <a:rPr lang="it-IT" sz="6600" b="1" dirty="0"/>
              <a:t>la RSU; </a:t>
            </a:r>
          </a:p>
          <a:p>
            <a:pPr marL="1143000" indent="-1143000">
              <a:buAutoNum type="alphaLcParenR"/>
            </a:pPr>
            <a:r>
              <a:rPr lang="it-IT" sz="6600" b="1" dirty="0"/>
              <a:t>i rappresentanti territoriali delle organizzazioni sindacali di categoria firmatarie del CCNL triennale.</a:t>
            </a:r>
          </a:p>
        </p:txBody>
      </p:sp>
    </p:spTree>
    <p:extLst>
      <p:ext uri="{BB962C8B-B14F-4D97-AF65-F5344CB8AC3E}">
        <p14:creationId xmlns:p14="http://schemas.microsoft.com/office/powerpoint/2010/main" val="9010011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CustomShape 1"/>
          <p:cNvSpPr/>
          <p:nvPr/>
        </p:nvSpPr>
        <p:spPr>
          <a:xfrm>
            <a:off x="2563200" y="3870720"/>
            <a:ext cx="9156960" cy="464760"/>
          </a:xfrm>
          <a:prstGeom prst="rect">
            <a:avLst/>
          </a:prstGeom>
          <a:noFill/>
          <a:ln>
            <a:noFill/>
          </a:ln>
        </p:spPr>
        <p:style>
          <a:lnRef idx="0">
            <a:scrgbClr r="0" g="0" b="0"/>
          </a:lnRef>
          <a:fillRef idx="0">
            <a:scrgbClr r="0" g="0" b="0"/>
          </a:fillRef>
          <a:effectRef idx="0">
            <a:scrgbClr r="0" g="0" b="0"/>
          </a:effectRef>
          <a:fontRef idx="minor"/>
        </p:style>
        <p:txBody>
          <a:bodyPr lIns="0" tIns="14760" rIns="0" bIns="0">
            <a:spAutoFit/>
          </a:bodyPr>
          <a:lstStyle/>
          <a:p>
            <a:pPr marL="12600">
              <a:lnSpc>
                <a:spcPct val="100000"/>
              </a:lnSpc>
              <a:spcBef>
                <a:spcPts val="113"/>
              </a:spcBef>
            </a:pPr>
            <a:endParaRPr lang="it-IT" sz="2950" b="0" strike="noStrike" spc="-1" dirty="0">
              <a:latin typeface="Arial"/>
            </a:endParaRPr>
          </a:p>
        </p:txBody>
      </p:sp>
      <p:sp>
        <p:nvSpPr>
          <p:cNvPr id="346" name="TextShape 2"/>
          <p:cNvSpPr txBox="1"/>
          <p:nvPr/>
        </p:nvSpPr>
        <p:spPr>
          <a:xfrm>
            <a:off x="1176480" y="10582920"/>
            <a:ext cx="398880" cy="6559200"/>
          </a:xfrm>
          <a:prstGeom prst="rect">
            <a:avLst/>
          </a:prstGeom>
          <a:noFill/>
          <a:ln>
            <a:noFill/>
          </a:ln>
        </p:spPr>
        <p:txBody>
          <a:bodyPr lIns="0" tIns="0" rIns="0" bIns="0">
            <a:spAutoFit/>
          </a:bodyPr>
          <a:lstStyle/>
          <a:p>
            <a:pPr marL="38160">
              <a:lnSpc>
                <a:spcPts val="2494"/>
              </a:lnSpc>
            </a:pPr>
            <a:fld id="{1819AF1A-E8A3-4534-83C9-664CDCB766FE}" type="slidenum">
              <a:rPr lang="it-IT" sz="2450" b="1" i="1" strike="noStrike" spc="-26">
                <a:solidFill>
                  <a:srgbClr val="09603C"/>
                </a:solidFill>
                <a:latin typeface="Helvetica-BoldOblique"/>
              </a:rPr>
              <a:pPr marL="38160">
                <a:lnSpc>
                  <a:spcPts val="2494"/>
                </a:lnSpc>
              </a:pPr>
              <a:t>66</a:t>
            </a:fld>
            <a:endParaRPr lang="it-IT" sz="2450" b="0" strike="noStrike" spc="-1">
              <a:latin typeface="Times New Roman"/>
            </a:endParaRPr>
          </a:p>
        </p:txBody>
      </p:sp>
      <p:sp>
        <p:nvSpPr>
          <p:cNvPr id="347" name="CustomShape 3"/>
          <p:cNvSpPr/>
          <p:nvPr/>
        </p:nvSpPr>
        <p:spPr>
          <a:xfrm>
            <a:off x="2131170" y="1622228"/>
            <a:ext cx="15590778" cy="2018017"/>
          </a:xfrm>
          <a:prstGeom prst="rect">
            <a:avLst/>
          </a:prstGeom>
          <a:noFill/>
          <a:ln>
            <a:noFill/>
          </a:ln>
        </p:spPr>
        <p:style>
          <a:lnRef idx="0">
            <a:scrgbClr r="0" g="0" b="0"/>
          </a:lnRef>
          <a:fillRef idx="0">
            <a:scrgbClr r="0" g="0" b="0"/>
          </a:fillRef>
          <a:effectRef idx="0">
            <a:scrgbClr r="0" g="0" b="0"/>
          </a:effectRef>
          <a:fontRef idx="minor"/>
        </p:style>
        <p:txBody>
          <a:bodyPr wrap="square" lIns="0" tIns="14760" rIns="0" bIns="0">
            <a:spAutoFit/>
          </a:bodyPr>
          <a:lstStyle/>
          <a:p>
            <a:pPr>
              <a:lnSpc>
                <a:spcPct val="100000"/>
              </a:lnSpc>
              <a:spcBef>
                <a:spcPts val="113"/>
              </a:spcBef>
            </a:pPr>
            <a:r>
              <a:rPr lang="it-IT" sz="2950" b="1" strike="noStrike" spc="-52" dirty="0">
                <a:solidFill>
                  <a:srgbClr val="00623A"/>
                </a:solidFill>
                <a:latin typeface="Lufga"/>
              </a:rPr>
              <a:t>→</a:t>
            </a:r>
            <a:r>
              <a:rPr lang="it-IT" sz="2950" b="1" strike="noStrike" spc="-1" dirty="0">
                <a:solidFill>
                  <a:srgbClr val="00623A"/>
                </a:solidFill>
                <a:latin typeface="Lufga"/>
              </a:rPr>
              <a:t>	</a:t>
            </a:r>
            <a:r>
              <a:rPr lang="it-IT" sz="2950" b="1" strike="noStrike" spc="-1" dirty="0">
                <a:solidFill>
                  <a:srgbClr val="00623A"/>
                </a:solidFill>
                <a:latin typeface="Arial"/>
              </a:rPr>
              <a:t>L’oggetto</a:t>
            </a:r>
            <a:r>
              <a:rPr lang="it-IT" sz="2950" b="1" strike="noStrike" spc="-41" dirty="0">
                <a:solidFill>
                  <a:srgbClr val="00623A"/>
                </a:solidFill>
                <a:latin typeface="Arial"/>
              </a:rPr>
              <a:t> </a:t>
            </a:r>
            <a:r>
              <a:rPr lang="it-IT" sz="2950" b="1" strike="noStrike" spc="-1" dirty="0">
                <a:solidFill>
                  <a:srgbClr val="00623A"/>
                </a:solidFill>
                <a:latin typeface="Arial"/>
              </a:rPr>
              <a:t>della</a:t>
            </a:r>
            <a:r>
              <a:rPr lang="it-IT" sz="2950" b="1" strike="noStrike" spc="-35" dirty="0">
                <a:solidFill>
                  <a:srgbClr val="00623A"/>
                </a:solidFill>
                <a:latin typeface="Arial"/>
              </a:rPr>
              <a:t> </a:t>
            </a:r>
            <a:r>
              <a:rPr lang="it-IT" sz="2950" b="1" strike="noStrike" spc="-1" dirty="0">
                <a:solidFill>
                  <a:srgbClr val="00623A"/>
                </a:solidFill>
                <a:latin typeface="Arial"/>
              </a:rPr>
              <a:t>sentenza</a:t>
            </a:r>
            <a:r>
              <a:rPr lang="it-IT" sz="2950" b="1" strike="noStrike" spc="-41" dirty="0">
                <a:solidFill>
                  <a:srgbClr val="00623A"/>
                </a:solidFill>
                <a:latin typeface="Arial"/>
              </a:rPr>
              <a:t> </a:t>
            </a:r>
            <a:r>
              <a:rPr lang="it-IT" sz="2950" b="1" strike="noStrike" spc="-1" dirty="0">
                <a:solidFill>
                  <a:srgbClr val="00623A"/>
                </a:solidFill>
                <a:latin typeface="Arial"/>
              </a:rPr>
              <a:t>(art.</a:t>
            </a:r>
            <a:r>
              <a:rPr lang="it-IT" sz="2950" b="1" strike="noStrike" spc="-35" dirty="0">
                <a:solidFill>
                  <a:srgbClr val="00623A"/>
                </a:solidFill>
                <a:latin typeface="Arial"/>
              </a:rPr>
              <a:t> </a:t>
            </a:r>
            <a:r>
              <a:rPr lang="it-IT" sz="2950" b="1" strike="noStrike" spc="-1" dirty="0">
                <a:solidFill>
                  <a:srgbClr val="00623A"/>
                </a:solidFill>
                <a:latin typeface="Arial"/>
              </a:rPr>
              <a:t>19</a:t>
            </a:r>
            <a:r>
              <a:rPr lang="it-IT" sz="2950" b="1" strike="noStrike" spc="-41" dirty="0">
                <a:solidFill>
                  <a:srgbClr val="00623A"/>
                </a:solidFill>
                <a:latin typeface="Arial"/>
              </a:rPr>
              <a:t> </a:t>
            </a:r>
            <a:r>
              <a:rPr lang="it-IT" sz="2950" b="1" strike="noStrike" spc="-26" dirty="0">
                <a:solidFill>
                  <a:srgbClr val="00623A"/>
                </a:solidFill>
                <a:latin typeface="Arial"/>
              </a:rPr>
              <a:t>St)</a:t>
            </a:r>
            <a:endParaRPr lang="it-IT" sz="2950" b="0" strike="noStrike" spc="-1" dirty="0">
              <a:latin typeface="Arial"/>
            </a:endParaRPr>
          </a:p>
          <a:p>
            <a:pPr>
              <a:spcBef>
                <a:spcPts val="2494"/>
              </a:spcBef>
            </a:pPr>
            <a:r>
              <a:rPr lang="it-IT" sz="2950" b="1" strike="noStrike" spc="9" dirty="0">
                <a:solidFill>
                  <a:srgbClr val="00623A"/>
                </a:solidFill>
                <a:latin typeface="Lufga"/>
              </a:rPr>
              <a:t>→</a:t>
            </a:r>
            <a:r>
              <a:rPr lang="it-IT" sz="2950" b="1" spc="-1" dirty="0">
                <a:solidFill>
                  <a:srgbClr val="00623A"/>
                </a:solidFill>
              </a:rPr>
              <a:t>Il</a:t>
            </a:r>
            <a:r>
              <a:rPr lang="it-IT" sz="2950" b="1" spc="-26" dirty="0">
                <a:solidFill>
                  <a:srgbClr val="00623A"/>
                </a:solidFill>
              </a:rPr>
              <a:t> </a:t>
            </a:r>
            <a:r>
              <a:rPr lang="it-IT" sz="2950" b="1" spc="-1" dirty="0">
                <a:solidFill>
                  <a:srgbClr val="00623A"/>
                </a:solidFill>
              </a:rPr>
              <a:t>sindacato</a:t>
            </a:r>
            <a:r>
              <a:rPr lang="it-IT" sz="2950" b="1" spc="-15" dirty="0">
                <a:solidFill>
                  <a:srgbClr val="00623A"/>
                </a:solidFill>
              </a:rPr>
              <a:t> </a:t>
            </a:r>
            <a:r>
              <a:rPr lang="it-IT" sz="2950" b="1" spc="-1" dirty="0">
                <a:solidFill>
                  <a:srgbClr val="00623A"/>
                </a:solidFill>
              </a:rPr>
              <a:t>firmatario</a:t>
            </a:r>
            <a:r>
              <a:rPr lang="it-IT" sz="2950" b="1" spc="-21" dirty="0">
                <a:solidFill>
                  <a:srgbClr val="00623A"/>
                </a:solidFill>
              </a:rPr>
              <a:t> </a:t>
            </a:r>
            <a:r>
              <a:rPr lang="it-IT" sz="2950" b="1" spc="-1" dirty="0">
                <a:solidFill>
                  <a:srgbClr val="00623A"/>
                </a:solidFill>
              </a:rPr>
              <a:t>come</a:t>
            </a:r>
            <a:r>
              <a:rPr lang="it-IT" sz="2950" b="1" spc="-21" dirty="0">
                <a:solidFill>
                  <a:srgbClr val="00623A"/>
                </a:solidFill>
              </a:rPr>
              <a:t> </a:t>
            </a:r>
            <a:r>
              <a:rPr lang="it-IT" sz="2950" b="1" spc="-1" dirty="0">
                <a:solidFill>
                  <a:srgbClr val="00623A"/>
                </a:solidFill>
              </a:rPr>
              <a:t>criterio</a:t>
            </a:r>
            <a:r>
              <a:rPr lang="it-IT" sz="2950" b="1" spc="-21" dirty="0">
                <a:solidFill>
                  <a:srgbClr val="00623A"/>
                </a:solidFill>
              </a:rPr>
              <a:t> </a:t>
            </a:r>
            <a:r>
              <a:rPr lang="it-IT" sz="2950" b="1" spc="-1" dirty="0">
                <a:solidFill>
                  <a:srgbClr val="00623A"/>
                </a:solidFill>
              </a:rPr>
              <a:t>selettivo</a:t>
            </a:r>
            <a:r>
              <a:rPr lang="it-IT" sz="2950" b="1" spc="-21" dirty="0">
                <a:solidFill>
                  <a:srgbClr val="00623A"/>
                </a:solidFill>
              </a:rPr>
              <a:t> </a:t>
            </a:r>
            <a:r>
              <a:rPr lang="it-IT" sz="2950" b="1" spc="-12" dirty="0">
                <a:solidFill>
                  <a:srgbClr val="00623A"/>
                </a:solidFill>
              </a:rPr>
              <a:t>unico</a:t>
            </a:r>
            <a:endParaRPr lang="it-IT" sz="2950" spc="-1" dirty="0"/>
          </a:p>
          <a:p>
            <a:pPr>
              <a:lnSpc>
                <a:spcPct val="100000"/>
              </a:lnSpc>
              <a:spcBef>
                <a:spcPts val="2494"/>
              </a:spcBef>
            </a:pPr>
            <a:endParaRPr lang="it-IT" sz="2950" b="0" strike="noStrike" spc="-1" dirty="0">
              <a:latin typeface="Arial"/>
            </a:endParaRPr>
          </a:p>
        </p:txBody>
      </p:sp>
      <p:sp>
        <p:nvSpPr>
          <p:cNvPr id="348" name="CustomShape 4"/>
          <p:cNvSpPr/>
          <p:nvPr/>
        </p:nvSpPr>
        <p:spPr>
          <a:xfrm>
            <a:off x="2131170" y="3206403"/>
            <a:ext cx="15455066" cy="7116848"/>
          </a:xfrm>
          <a:prstGeom prst="rect">
            <a:avLst/>
          </a:prstGeom>
          <a:noFill/>
          <a:ln>
            <a:noFill/>
          </a:ln>
        </p:spPr>
        <p:style>
          <a:lnRef idx="0">
            <a:scrgbClr r="0" g="0" b="0"/>
          </a:lnRef>
          <a:fillRef idx="0">
            <a:scrgbClr r="0" g="0" b="0"/>
          </a:fillRef>
          <a:effectRef idx="0">
            <a:scrgbClr r="0" g="0" b="0"/>
          </a:effectRef>
          <a:fontRef idx="minor"/>
        </p:style>
        <p:txBody>
          <a:bodyPr wrap="square" lIns="0" tIns="14760" rIns="0" bIns="0">
            <a:spAutoFit/>
          </a:bodyPr>
          <a:lstStyle/>
          <a:p>
            <a:pPr marL="273600">
              <a:spcBef>
                <a:spcPts val="26"/>
              </a:spcBef>
            </a:pPr>
            <a:r>
              <a:rPr lang="it-IT" sz="3600" b="0" strike="noStrike" spc="-52" dirty="0">
                <a:solidFill>
                  <a:srgbClr val="00623A"/>
                </a:solidFill>
                <a:latin typeface="Arial"/>
              </a:rPr>
              <a:t>–</a:t>
            </a:r>
            <a:r>
              <a:rPr lang="it-IT" sz="3600" b="0" strike="noStrike" spc="-1" dirty="0">
                <a:solidFill>
                  <a:srgbClr val="00623A"/>
                </a:solidFill>
                <a:latin typeface="Arial"/>
              </a:rPr>
              <a:t>	L’esigenza</a:t>
            </a:r>
            <a:r>
              <a:rPr lang="it-IT" sz="3600" b="0" strike="noStrike" spc="-46" dirty="0">
                <a:solidFill>
                  <a:srgbClr val="00623A"/>
                </a:solidFill>
                <a:latin typeface="Arial"/>
              </a:rPr>
              <a:t> </a:t>
            </a:r>
            <a:r>
              <a:rPr lang="it-IT" sz="3600" b="0" strike="noStrike" spc="-1" dirty="0">
                <a:solidFill>
                  <a:srgbClr val="00623A"/>
                </a:solidFill>
                <a:latin typeface="Arial"/>
              </a:rPr>
              <a:t>di</a:t>
            </a:r>
            <a:r>
              <a:rPr lang="it-IT" sz="3600" b="0" strike="noStrike" spc="-32" dirty="0">
                <a:solidFill>
                  <a:srgbClr val="00623A"/>
                </a:solidFill>
                <a:latin typeface="Arial"/>
              </a:rPr>
              <a:t> </a:t>
            </a:r>
            <a:r>
              <a:rPr lang="it-IT" sz="3600" b="0" strike="noStrike" spc="-1" dirty="0">
                <a:solidFill>
                  <a:srgbClr val="00623A"/>
                </a:solidFill>
                <a:latin typeface="Arial"/>
              </a:rPr>
              <a:t>oggettività</a:t>
            </a:r>
            <a:r>
              <a:rPr lang="it-IT" sz="3600" b="0" strike="noStrike" spc="-32" dirty="0">
                <a:solidFill>
                  <a:srgbClr val="00623A"/>
                </a:solidFill>
                <a:latin typeface="Arial"/>
              </a:rPr>
              <a:t> </a:t>
            </a:r>
            <a:r>
              <a:rPr lang="it-IT" sz="3600" b="0" strike="noStrike" spc="-1" dirty="0">
                <a:solidFill>
                  <a:srgbClr val="00623A"/>
                </a:solidFill>
                <a:latin typeface="Arial"/>
              </a:rPr>
              <a:t>del</a:t>
            </a:r>
            <a:r>
              <a:rPr lang="it-IT" sz="3600" b="0" strike="noStrike" spc="-35" dirty="0">
                <a:solidFill>
                  <a:srgbClr val="00623A"/>
                </a:solidFill>
                <a:latin typeface="Arial"/>
              </a:rPr>
              <a:t> </a:t>
            </a:r>
            <a:r>
              <a:rPr lang="it-IT" sz="3600" b="0" strike="noStrike" spc="-1" dirty="0">
                <a:solidFill>
                  <a:srgbClr val="00623A"/>
                </a:solidFill>
                <a:latin typeface="Arial"/>
              </a:rPr>
              <a:t>criterio</a:t>
            </a:r>
            <a:r>
              <a:rPr lang="it-IT" sz="3600" b="0" strike="noStrike" spc="-26" dirty="0">
                <a:solidFill>
                  <a:srgbClr val="00623A"/>
                </a:solidFill>
                <a:latin typeface="Arial"/>
              </a:rPr>
              <a:t> </a:t>
            </a:r>
            <a:r>
              <a:rPr lang="it-IT" sz="3600" b="0" strike="noStrike" spc="-1" dirty="0">
                <a:solidFill>
                  <a:srgbClr val="00623A"/>
                </a:solidFill>
                <a:latin typeface="Arial"/>
              </a:rPr>
              <a:t>legale</a:t>
            </a:r>
            <a:r>
              <a:rPr lang="it-IT" sz="3600" b="0" strike="noStrike" spc="-35" dirty="0">
                <a:solidFill>
                  <a:srgbClr val="00623A"/>
                </a:solidFill>
                <a:latin typeface="Arial"/>
              </a:rPr>
              <a:t> </a:t>
            </a:r>
            <a:r>
              <a:rPr lang="it-IT" sz="3600" b="0" strike="noStrike" spc="-1" dirty="0">
                <a:solidFill>
                  <a:srgbClr val="00623A"/>
                </a:solidFill>
                <a:latin typeface="Arial"/>
              </a:rPr>
              <a:t>di</a:t>
            </a:r>
            <a:r>
              <a:rPr lang="it-IT" sz="3600" b="0" strike="noStrike" spc="-32" dirty="0">
                <a:solidFill>
                  <a:srgbClr val="00623A"/>
                </a:solidFill>
                <a:latin typeface="Arial"/>
              </a:rPr>
              <a:t> </a:t>
            </a:r>
            <a:r>
              <a:rPr lang="it-IT" sz="3600" b="0" strike="noStrike" spc="-1" dirty="0">
                <a:solidFill>
                  <a:srgbClr val="00623A"/>
                </a:solidFill>
                <a:latin typeface="Arial"/>
              </a:rPr>
              <a:t>selezione</a:t>
            </a:r>
            <a:r>
              <a:rPr lang="it-IT" sz="3600" b="0" strike="noStrike" spc="-32" dirty="0">
                <a:solidFill>
                  <a:srgbClr val="00623A"/>
                </a:solidFill>
                <a:latin typeface="Arial"/>
              </a:rPr>
              <a:t> </a:t>
            </a:r>
            <a:r>
              <a:rPr lang="it-IT" sz="3600" b="0" strike="noStrike" spc="-1" dirty="0">
                <a:solidFill>
                  <a:srgbClr val="00623A"/>
                </a:solidFill>
                <a:latin typeface="Arial"/>
              </a:rPr>
              <a:t>comporta</a:t>
            </a:r>
            <a:r>
              <a:rPr lang="it-IT" sz="3600" b="0" strike="noStrike" spc="-26" dirty="0">
                <a:solidFill>
                  <a:srgbClr val="00623A"/>
                </a:solidFill>
                <a:latin typeface="Arial"/>
              </a:rPr>
              <a:t> </a:t>
            </a:r>
            <a:r>
              <a:rPr lang="it-IT" sz="3600" b="0" strike="noStrike" spc="-12" dirty="0">
                <a:solidFill>
                  <a:srgbClr val="00623A"/>
                </a:solidFill>
                <a:latin typeface="Arial"/>
              </a:rPr>
              <a:t>un’interpretazione </a:t>
            </a:r>
            <a:r>
              <a:rPr lang="it-IT" sz="3600" spc="-1" dirty="0">
                <a:solidFill>
                  <a:srgbClr val="00623A"/>
                </a:solidFill>
              </a:rPr>
              <a:t>rigorosa</a:t>
            </a:r>
            <a:r>
              <a:rPr lang="it-IT" sz="3600" spc="-7" dirty="0">
                <a:solidFill>
                  <a:srgbClr val="00623A"/>
                </a:solidFill>
              </a:rPr>
              <a:t> </a:t>
            </a:r>
            <a:r>
              <a:rPr lang="it-IT" sz="3600" spc="-1" dirty="0">
                <a:solidFill>
                  <a:srgbClr val="00623A"/>
                </a:solidFill>
              </a:rPr>
              <a:t>della</a:t>
            </a:r>
            <a:r>
              <a:rPr lang="it-IT" sz="3600" spc="-7" dirty="0">
                <a:solidFill>
                  <a:srgbClr val="00623A"/>
                </a:solidFill>
              </a:rPr>
              <a:t> </a:t>
            </a:r>
            <a:r>
              <a:rPr lang="it-IT" sz="3600" spc="-1" dirty="0">
                <a:solidFill>
                  <a:srgbClr val="00623A"/>
                </a:solidFill>
              </a:rPr>
              <a:t>fattispecie dell’art. 19,</a:t>
            </a:r>
            <a:r>
              <a:rPr lang="it-IT" sz="3600" spc="-12" dirty="0">
                <a:solidFill>
                  <a:srgbClr val="00623A"/>
                </a:solidFill>
              </a:rPr>
              <a:t> </a:t>
            </a:r>
            <a:r>
              <a:rPr lang="it-IT" sz="3600" spc="-1" dirty="0">
                <a:solidFill>
                  <a:srgbClr val="00623A"/>
                </a:solidFill>
              </a:rPr>
              <a:t>tale</a:t>
            </a:r>
            <a:r>
              <a:rPr lang="it-IT" sz="3600" spc="4" dirty="0">
                <a:solidFill>
                  <a:srgbClr val="00623A"/>
                </a:solidFill>
              </a:rPr>
              <a:t> </a:t>
            </a:r>
            <a:r>
              <a:rPr lang="it-IT" sz="3600" spc="-1" dirty="0">
                <a:solidFill>
                  <a:srgbClr val="00623A"/>
                </a:solidFill>
              </a:rPr>
              <a:t>da</a:t>
            </a:r>
            <a:r>
              <a:rPr lang="it-IT" sz="3600" spc="-12" dirty="0">
                <a:solidFill>
                  <a:srgbClr val="00623A"/>
                </a:solidFill>
              </a:rPr>
              <a:t> </a:t>
            </a:r>
            <a:r>
              <a:rPr lang="it-IT" sz="3600" spc="-1" dirty="0">
                <a:solidFill>
                  <a:srgbClr val="00623A"/>
                </a:solidFill>
              </a:rPr>
              <a:t>far coincidere il</a:t>
            </a:r>
            <a:r>
              <a:rPr lang="it-IT" sz="3600" spc="-12" dirty="0">
                <a:solidFill>
                  <a:srgbClr val="00623A"/>
                </a:solidFill>
              </a:rPr>
              <a:t> </a:t>
            </a:r>
            <a:r>
              <a:rPr lang="it-IT" sz="3600" spc="-1" dirty="0">
                <a:solidFill>
                  <a:srgbClr val="00623A"/>
                </a:solidFill>
              </a:rPr>
              <a:t>criterio</a:t>
            </a:r>
            <a:r>
              <a:rPr lang="it-IT" sz="3600" spc="4" dirty="0">
                <a:solidFill>
                  <a:srgbClr val="00623A"/>
                </a:solidFill>
              </a:rPr>
              <a:t> </a:t>
            </a:r>
            <a:r>
              <a:rPr lang="it-IT" sz="3600" spc="-1" dirty="0">
                <a:solidFill>
                  <a:srgbClr val="00623A"/>
                </a:solidFill>
              </a:rPr>
              <a:t>con</a:t>
            </a:r>
            <a:r>
              <a:rPr lang="it-IT" sz="3600" spc="-7" dirty="0">
                <a:solidFill>
                  <a:srgbClr val="00623A"/>
                </a:solidFill>
              </a:rPr>
              <a:t> </a:t>
            </a:r>
            <a:r>
              <a:rPr lang="it-IT" sz="3600" spc="-1" dirty="0">
                <a:solidFill>
                  <a:srgbClr val="00623A"/>
                </a:solidFill>
              </a:rPr>
              <a:t>la</a:t>
            </a:r>
            <a:r>
              <a:rPr lang="it-IT" sz="3600" spc="-7" dirty="0">
                <a:solidFill>
                  <a:srgbClr val="00623A"/>
                </a:solidFill>
              </a:rPr>
              <a:t> </a:t>
            </a:r>
            <a:r>
              <a:rPr lang="it-IT" sz="3600" spc="-1" dirty="0">
                <a:solidFill>
                  <a:srgbClr val="00623A"/>
                </a:solidFill>
              </a:rPr>
              <a:t>capacità </a:t>
            </a:r>
            <a:r>
              <a:rPr lang="it-IT" sz="3600" spc="-26" dirty="0">
                <a:solidFill>
                  <a:srgbClr val="00623A"/>
                </a:solidFill>
              </a:rPr>
              <a:t>del </a:t>
            </a:r>
            <a:r>
              <a:rPr lang="it-IT" sz="3600" spc="-1" dirty="0">
                <a:solidFill>
                  <a:srgbClr val="00623A"/>
                </a:solidFill>
              </a:rPr>
              <a:t>sindacato</a:t>
            </a:r>
            <a:r>
              <a:rPr lang="it-IT" sz="3600" spc="-21" dirty="0">
                <a:solidFill>
                  <a:srgbClr val="00623A"/>
                </a:solidFill>
              </a:rPr>
              <a:t> </a:t>
            </a:r>
            <a:r>
              <a:rPr lang="it-IT" sz="3600" spc="-1" dirty="0">
                <a:solidFill>
                  <a:srgbClr val="00623A"/>
                </a:solidFill>
              </a:rPr>
              <a:t>di</a:t>
            </a:r>
            <a:r>
              <a:rPr lang="it-IT" sz="3600" spc="-21" dirty="0">
                <a:solidFill>
                  <a:srgbClr val="00623A"/>
                </a:solidFill>
              </a:rPr>
              <a:t> </a:t>
            </a:r>
            <a:r>
              <a:rPr lang="it-IT" sz="3600" spc="-1" dirty="0">
                <a:solidFill>
                  <a:srgbClr val="00623A"/>
                </a:solidFill>
              </a:rPr>
              <a:t>imporsi</a:t>
            </a:r>
            <a:r>
              <a:rPr lang="it-IT" sz="3600" spc="-21" dirty="0">
                <a:solidFill>
                  <a:srgbClr val="00623A"/>
                </a:solidFill>
              </a:rPr>
              <a:t> </a:t>
            </a:r>
            <a:r>
              <a:rPr lang="it-IT" sz="3600" spc="-1" dirty="0">
                <a:solidFill>
                  <a:srgbClr val="00623A"/>
                </a:solidFill>
              </a:rPr>
              <a:t>al</a:t>
            </a:r>
            <a:r>
              <a:rPr lang="it-IT" sz="3600" spc="-21" dirty="0">
                <a:solidFill>
                  <a:srgbClr val="00623A"/>
                </a:solidFill>
              </a:rPr>
              <a:t> </a:t>
            </a:r>
            <a:r>
              <a:rPr lang="it-IT" sz="3600" spc="-1" dirty="0">
                <a:solidFill>
                  <a:srgbClr val="00623A"/>
                </a:solidFill>
              </a:rPr>
              <a:t>datore</a:t>
            </a:r>
            <a:r>
              <a:rPr lang="it-IT" sz="3600" spc="-21" dirty="0">
                <a:solidFill>
                  <a:srgbClr val="00623A"/>
                </a:solidFill>
              </a:rPr>
              <a:t> </a:t>
            </a:r>
            <a:r>
              <a:rPr lang="it-IT" sz="3600" spc="-1" dirty="0">
                <a:solidFill>
                  <a:srgbClr val="00623A"/>
                </a:solidFill>
              </a:rPr>
              <a:t>di</a:t>
            </a:r>
            <a:r>
              <a:rPr lang="it-IT" sz="3600" spc="-21" dirty="0">
                <a:solidFill>
                  <a:srgbClr val="00623A"/>
                </a:solidFill>
              </a:rPr>
              <a:t> </a:t>
            </a:r>
            <a:r>
              <a:rPr lang="it-IT" sz="3600" spc="-1" dirty="0">
                <a:solidFill>
                  <a:srgbClr val="00623A"/>
                </a:solidFill>
              </a:rPr>
              <a:t>lavoro,</a:t>
            </a:r>
            <a:r>
              <a:rPr lang="it-IT" sz="3600" spc="-21" dirty="0">
                <a:solidFill>
                  <a:srgbClr val="00623A"/>
                </a:solidFill>
              </a:rPr>
              <a:t> </a:t>
            </a:r>
            <a:r>
              <a:rPr lang="it-IT" sz="3600" spc="-1" dirty="0">
                <a:solidFill>
                  <a:srgbClr val="00623A"/>
                </a:solidFill>
              </a:rPr>
              <a:t>direttamente</a:t>
            </a:r>
            <a:r>
              <a:rPr lang="it-IT" sz="3600" spc="-21" dirty="0">
                <a:solidFill>
                  <a:srgbClr val="00623A"/>
                </a:solidFill>
              </a:rPr>
              <a:t> </a:t>
            </a:r>
            <a:r>
              <a:rPr lang="it-IT" sz="3600" spc="-1" dirty="0">
                <a:solidFill>
                  <a:srgbClr val="00623A"/>
                </a:solidFill>
              </a:rPr>
              <a:t>o</a:t>
            </a:r>
            <a:r>
              <a:rPr lang="it-IT" sz="3600" spc="-21" dirty="0">
                <a:solidFill>
                  <a:srgbClr val="00623A"/>
                </a:solidFill>
              </a:rPr>
              <a:t> </a:t>
            </a:r>
            <a:r>
              <a:rPr lang="it-IT" sz="3600" spc="-1" dirty="0">
                <a:solidFill>
                  <a:srgbClr val="00623A"/>
                </a:solidFill>
              </a:rPr>
              <a:t>attraverso</a:t>
            </a:r>
            <a:r>
              <a:rPr lang="it-IT" sz="3600" spc="-21" dirty="0">
                <a:solidFill>
                  <a:srgbClr val="00623A"/>
                </a:solidFill>
              </a:rPr>
              <a:t> </a:t>
            </a:r>
            <a:r>
              <a:rPr lang="it-IT" sz="3600" spc="-1" dirty="0">
                <a:solidFill>
                  <a:srgbClr val="00623A"/>
                </a:solidFill>
              </a:rPr>
              <a:t>la</a:t>
            </a:r>
            <a:r>
              <a:rPr lang="it-IT" sz="3600" spc="-21" dirty="0">
                <a:solidFill>
                  <a:srgbClr val="00623A"/>
                </a:solidFill>
              </a:rPr>
              <a:t> </a:t>
            </a:r>
            <a:r>
              <a:rPr lang="it-IT" sz="3600" spc="-1" dirty="0">
                <a:solidFill>
                  <a:srgbClr val="00623A"/>
                </a:solidFill>
              </a:rPr>
              <a:t>sua</a:t>
            </a:r>
            <a:r>
              <a:rPr lang="it-IT" sz="3600" spc="-15" dirty="0">
                <a:solidFill>
                  <a:srgbClr val="00623A"/>
                </a:solidFill>
              </a:rPr>
              <a:t> </a:t>
            </a:r>
            <a:r>
              <a:rPr lang="it-IT" sz="3600" spc="-1" dirty="0">
                <a:solidFill>
                  <a:srgbClr val="00623A"/>
                </a:solidFill>
              </a:rPr>
              <a:t>associazione,</a:t>
            </a:r>
            <a:r>
              <a:rPr lang="it-IT" sz="3600" spc="-21" dirty="0">
                <a:solidFill>
                  <a:srgbClr val="00623A"/>
                </a:solidFill>
              </a:rPr>
              <a:t> come </a:t>
            </a:r>
            <a:r>
              <a:rPr lang="it-IT" sz="3600" spc="-1" dirty="0">
                <a:solidFill>
                  <a:srgbClr val="00623A"/>
                </a:solidFill>
              </a:rPr>
              <a:t>controparte</a:t>
            </a:r>
            <a:r>
              <a:rPr lang="it-IT" sz="3600" spc="-15" dirty="0">
                <a:solidFill>
                  <a:srgbClr val="00623A"/>
                </a:solidFill>
              </a:rPr>
              <a:t> </a:t>
            </a:r>
            <a:r>
              <a:rPr lang="it-IT" sz="3600" spc="-1" dirty="0">
                <a:solidFill>
                  <a:srgbClr val="00623A"/>
                </a:solidFill>
              </a:rPr>
              <a:t>contrattuale. Non</a:t>
            </a:r>
            <a:r>
              <a:rPr lang="it-IT" sz="3600" spc="-7" dirty="0">
                <a:solidFill>
                  <a:srgbClr val="00623A"/>
                </a:solidFill>
              </a:rPr>
              <a:t> </a:t>
            </a:r>
            <a:r>
              <a:rPr lang="it-IT" sz="3600" spc="-1" dirty="0">
                <a:solidFill>
                  <a:srgbClr val="00623A"/>
                </a:solidFill>
              </a:rPr>
              <a:t>è</a:t>
            </a:r>
            <a:r>
              <a:rPr lang="it-IT" sz="3600" spc="-12" dirty="0">
                <a:solidFill>
                  <a:srgbClr val="00623A"/>
                </a:solidFill>
              </a:rPr>
              <a:t> </a:t>
            </a:r>
            <a:r>
              <a:rPr lang="it-IT" sz="3600" spc="-1" dirty="0">
                <a:solidFill>
                  <a:srgbClr val="00623A"/>
                </a:solidFill>
              </a:rPr>
              <a:t>perciò</a:t>
            </a:r>
            <a:r>
              <a:rPr lang="it-IT" sz="3600" spc="-7" dirty="0">
                <a:solidFill>
                  <a:srgbClr val="00623A"/>
                </a:solidFill>
              </a:rPr>
              <a:t> </a:t>
            </a:r>
            <a:r>
              <a:rPr lang="it-IT" sz="3600" spc="-1" dirty="0">
                <a:solidFill>
                  <a:srgbClr val="00623A"/>
                </a:solidFill>
              </a:rPr>
              <a:t>sufficiente la</a:t>
            </a:r>
            <a:r>
              <a:rPr lang="it-IT" sz="3600" spc="-12" dirty="0">
                <a:solidFill>
                  <a:srgbClr val="00623A"/>
                </a:solidFill>
              </a:rPr>
              <a:t> </a:t>
            </a:r>
            <a:r>
              <a:rPr lang="it-IT" sz="3600" spc="-1" dirty="0">
                <a:solidFill>
                  <a:srgbClr val="00623A"/>
                </a:solidFill>
              </a:rPr>
              <a:t>mera adesione</a:t>
            </a:r>
            <a:r>
              <a:rPr lang="it-IT" sz="3600" spc="-7" dirty="0">
                <a:solidFill>
                  <a:srgbClr val="00623A"/>
                </a:solidFill>
              </a:rPr>
              <a:t> </a:t>
            </a:r>
            <a:r>
              <a:rPr lang="it-IT" sz="3600" spc="-1" dirty="0">
                <a:solidFill>
                  <a:srgbClr val="00623A"/>
                </a:solidFill>
              </a:rPr>
              <a:t>formale</a:t>
            </a:r>
            <a:r>
              <a:rPr lang="it-IT" sz="3600" spc="-7" dirty="0">
                <a:solidFill>
                  <a:srgbClr val="00623A"/>
                </a:solidFill>
              </a:rPr>
              <a:t> </a:t>
            </a:r>
            <a:r>
              <a:rPr lang="it-IT" sz="3600" spc="-1" dirty="0">
                <a:solidFill>
                  <a:srgbClr val="00623A"/>
                </a:solidFill>
              </a:rPr>
              <a:t>a</a:t>
            </a:r>
            <a:r>
              <a:rPr lang="it-IT" sz="3600" spc="-7" dirty="0">
                <a:solidFill>
                  <a:srgbClr val="00623A"/>
                </a:solidFill>
              </a:rPr>
              <a:t> </a:t>
            </a:r>
            <a:r>
              <a:rPr lang="it-IT" sz="3600" spc="-1" dirty="0">
                <a:solidFill>
                  <a:srgbClr val="00623A"/>
                </a:solidFill>
              </a:rPr>
              <a:t>un</a:t>
            </a:r>
            <a:r>
              <a:rPr lang="it-IT" sz="3600" spc="-7" dirty="0">
                <a:solidFill>
                  <a:srgbClr val="00623A"/>
                </a:solidFill>
              </a:rPr>
              <a:t> </a:t>
            </a:r>
            <a:r>
              <a:rPr lang="it-IT" sz="3600" spc="-12" dirty="0">
                <a:solidFill>
                  <a:srgbClr val="00623A"/>
                </a:solidFill>
              </a:rPr>
              <a:t>contratto </a:t>
            </a:r>
            <a:r>
              <a:rPr lang="it-IT" sz="3600" spc="-1" dirty="0">
                <a:solidFill>
                  <a:srgbClr val="00623A"/>
                </a:solidFill>
              </a:rPr>
              <a:t>negoziato</a:t>
            </a:r>
            <a:r>
              <a:rPr lang="it-IT" sz="3600" spc="-21" dirty="0">
                <a:solidFill>
                  <a:srgbClr val="00623A"/>
                </a:solidFill>
              </a:rPr>
              <a:t> </a:t>
            </a:r>
            <a:r>
              <a:rPr lang="it-IT" sz="3600" spc="-1" dirty="0">
                <a:solidFill>
                  <a:srgbClr val="00623A"/>
                </a:solidFill>
              </a:rPr>
              <a:t>da</a:t>
            </a:r>
            <a:r>
              <a:rPr lang="it-IT" sz="3600" spc="-21" dirty="0">
                <a:solidFill>
                  <a:srgbClr val="00623A"/>
                </a:solidFill>
              </a:rPr>
              <a:t> </a:t>
            </a:r>
            <a:r>
              <a:rPr lang="it-IT" sz="3600" spc="-1" dirty="0">
                <a:solidFill>
                  <a:srgbClr val="00623A"/>
                </a:solidFill>
              </a:rPr>
              <a:t>altri</a:t>
            </a:r>
            <a:r>
              <a:rPr lang="it-IT" sz="3600" spc="-21" dirty="0">
                <a:solidFill>
                  <a:srgbClr val="00623A"/>
                </a:solidFill>
              </a:rPr>
              <a:t> </a:t>
            </a:r>
            <a:r>
              <a:rPr lang="it-IT" sz="3600" spc="-1" dirty="0">
                <a:solidFill>
                  <a:srgbClr val="00623A"/>
                </a:solidFill>
              </a:rPr>
              <a:t>sindacati,</a:t>
            </a:r>
            <a:r>
              <a:rPr lang="it-IT" sz="3600" spc="-15" dirty="0">
                <a:solidFill>
                  <a:srgbClr val="00623A"/>
                </a:solidFill>
              </a:rPr>
              <a:t> </a:t>
            </a:r>
            <a:r>
              <a:rPr lang="it-IT" sz="3600" spc="-1" dirty="0">
                <a:solidFill>
                  <a:srgbClr val="00623A"/>
                </a:solidFill>
              </a:rPr>
              <a:t>ma</a:t>
            </a:r>
            <a:r>
              <a:rPr lang="it-IT" sz="3600" spc="-21" dirty="0">
                <a:solidFill>
                  <a:srgbClr val="00623A"/>
                </a:solidFill>
              </a:rPr>
              <a:t> </a:t>
            </a:r>
            <a:r>
              <a:rPr lang="it-IT" sz="3600" spc="-1" dirty="0">
                <a:solidFill>
                  <a:srgbClr val="00623A"/>
                </a:solidFill>
              </a:rPr>
              <a:t>occorre</a:t>
            </a:r>
            <a:r>
              <a:rPr lang="it-IT" sz="3600" spc="-21" dirty="0">
                <a:solidFill>
                  <a:srgbClr val="00623A"/>
                </a:solidFill>
              </a:rPr>
              <a:t> </a:t>
            </a:r>
            <a:r>
              <a:rPr lang="it-IT" sz="3600" spc="-1" dirty="0">
                <a:solidFill>
                  <a:srgbClr val="00623A"/>
                </a:solidFill>
              </a:rPr>
              <a:t>una</a:t>
            </a:r>
            <a:r>
              <a:rPr lang="it-IT" sz="3600" spc="-21" dirty="0">
                <a:solidFill>
                  <a:srgbClr val="00623A"/>
                </a:solidFill>
              </a:rPr>
              <a:t> </a:t>
            </a:r>
            <a:r>
              <a:rPr lang="it-IT" sz="3600" spc="-1" dirty="0">
                <a:solidFill>
                  <a:srgbClr val="00623A"/>
                </a:solidFill>
              </a:rPr>
              <a:t>partecipazione</a:t>
            </a:r>
            <a:r>
              <a:rPr lang="it-IT" sz="3600" spc="-21" dirty="0">
                <a:solidFill>
                  <a:srgbClr val="00623A"/>
                </a:solidFill>
              </a:rPr>
              <a:t> </a:t>
            </a:r>
            <a:r>
              <a:rPr lang="it-IT" sz="3600" spc="-1" dirty="0">
                <a:solidFill>
                  <a:srgbClr val="00623A"/>
                </a:solidFill>
              </a:rPr>
              <a:t>attiva</a:t>
            </a:r>
            <a:r>
              <a:rPr lang="it-IT" sz="3600" spc="-21" dirty="0">
                <a:solidFill>
                  <a:srgbClr val="00623A"/>
                </a:solidFill>
              </a:rPr>
              <a:t> </a:t>
            </a:r>
            <a:r>
              <a:rPr lang="it-IT" sz="3600" spc="-1" dirty="0">
                <a:solidFill>
                  <a:srgbClr val="00623A"/>
                </a:solidFill>
              </a:rPr>
              <a:t>al</a:t>
            </a:r>
            <a:r>
              <a:rPr lang="it-IT" sz="3600" spc="-15" dirty="0">
                <a:solidFill>
                  <a:srgbClr val="00623A"/>
                </a:solidFill>
              </a:rPr>
              <a:t> </a:t>
            </a:r>
            <a:r>
              <a:rPr lang="it-IT" sz="3600" spc="-1" dirty="0">
                <a:solidFill>
                  <a:srgbClr val="00623A"/>
                </a:solidFill>
              </a:rPr>
              <a:t>processo</a:t>
            </a:r>
            <a:r>
              <a:rPr lang="it-IT" sz="3600" spc="-21" dirty="0">
                <a:solidFill>
                  <a:srgbClr val="00623A"/>
                </a:solidFill>
              </a:rPr>
              <a:t> </a:t>
            </a:r>
            <a:r>
              <a:rPr lang="it-IT" sz="3600" spc="-1" dirty="0">
                <a:solidFill>
                  <a:srgbClr val="00623A"/>
                </a:solidFill>
              </a:rPr>
              <a:t>di</a:t>
            </a:r>
            <a:r>
              <a:rPr lang="it-IT" sz="3600" spc="-21" dirty="0">
                <a:solidFill>
                  <a:srgbClr val="00623A"/>
                </a:solidFill>
              </a:rPr>
              <a:t> </a:t>
            </a:r>
            <a:r>
              <a:rPr lang="it-IT" sz="3600" spc="-12" dirty="0">
                <a:solidFill>
                  <a:srgbClr val="00623A"/>
                </a:solidFill>
              </a:rPr>
              <a:t>formazione</a:t>
            </a:r>
            <a:r>
              <a:rPr lang="it-IT" sz="3600" spc="732" dirty="0">
                <a:solidFill>
                  <a:srgbClr val="00623A"/>
                </a:solidFill>
              </a:rPr>
              <a:t> </a:t>
            </a:r>
            <a:r>
              <a:rPr lang="it-IT" sz="3600" spc="-1" dirty="0">
                <a:solidFill>
                  <a:srgbClr val="00623A"/>
                </a:solidFill>
              </a:rPr>
              <a:t>del</a:t>
            </a:r>
            <a:r>
              <a:rPr lang="it-IT" sz="3600" spc="-21" dirty="0">
                <a:solidFill>
                  <a:srgbClr val="00623A"/>
                </a:solidFill>
              </a:rPr>
              <a:t> </a:t>
            </a:r>
            <a:r>
              <a:rPr lang="it-IT" sz="3600" spc="-1" dirty="0">
                <a:solidFill>
                  <a:srgbClr val="00623A"/>
                </a:solidFill>
              </a:rPr>
              <a:t>contratto;</a:t>
            </a:r>
            <a:r>
              <a:rPr lang="it-IT" sz="3600" spc="-7" dirty="0">
                <a:solidFill>
                  <a:srgbClr val="00623A"/>
                </a:solidFill>
              </a:rPr>
              <a:t> </a:t>
            </a:r>
            <a:r>
              <a:rPr lang="it-IT" sz="3600" spc="-1" dirty="0">
                <a:solidFill>
                  <a:srgbClr val="00623A"/>
                </a:solidFill>
              </a:rPr>
              <a:t>nemmeno</a:t>
            </a:r>
            <a:r>
              <a:rPr lang="it-IT" sz="3600" spc="-12" dirty="0">
                <a:solidFill>
                  <a:srgbClr val="00623A"/>
                </a:solidFill>
              </a:rPr>
              <a:t> </a:t>
            </a:r>
            <a:r>
              <a:rPr lang="it-IT" sz="3600" spc="-1" dirty="0">
                <a:solidFill>
                  <a:srgbClr val="00623A"/>
                </a:solidFill>
              </a:rPr>
              <a:t>è</a:t>
            </a:r>
            <a:r>
              <a:rPr lang="it-IT" sz="3600" spc="-12" dirty="0">
                <a:solidFill>
                  <a:srgbClr val="00623A"/>
                </a:solidFill>
              </a:rPr>
              <a:t> </a:t>
            </a:r>
            <a:r>
              <a:rPr lang="it-IT" sz="3600" spc="-1" dirty="0">
                <a:solidFill>
                  <a:srgbClr val="00623A"/>
                </a:solidFill>
              </a:rPr>
              <a:t>sufficiente la</a:t>
            </a:r>
            <a:r>
              <a:rPr lang="it-IT" sz="3600" spc="-12" dirty="0">
                <a:solidFill>
                  <a:srgbClr val="00623A"/>
                </a:solidFill>
              </a:rPr>
              <a:t> </a:t>
            </a:r>
            <a:r>
              <a:rPr lang="it-IT" sz="3600" spc="-1" dirty="0">
                <a:solidFill>
                  <a:srgbClr val="00623A"/>
                </a:solidFill>
              </a:rPr>
              <a:t>stipulazione</a:t>
            </a:r>
            <a:r>
              <a:rPr lang="it-IT" sz="3600" spc="-7" dirty="0">
                <a:solidFill>
                  <a:srgbClr val="00623A"/>
                </a:solidFill>
              </a:rPr>
              <a:t> </a:t>
            </a:r>
            <a:r>
              <a:rPr lang="it-IT" sz="3600" spc="-1" dirty="0">
                <a:solidFill>
                  <a:srgbClr val="00623A"/>
                </a:solidFill>
              </a:rPr>
              <a:t>di</a:t>
            </a:r>
            <a:r>
              <a:rPr lang="it-IT" sz="3600" spc="-12" dirty="0">
                <a:solidFill>
                  <a:srgbClr val="00623A"/>
                </a:solidFill>
              </a:rPr>
              <a:t> </a:t>
            </a:r>
            <a:r>
              <a:rPr lang="it-IT" sz="3600" spc="-1" dirty="0">
                <a:solidFill>
                  <a:srgbClr val="00623A"/>
                </a:solidFill>
              </a:rPr>
              <a:t>un</a:t>
            </a:r>
            <a:r>
              <a:rPr lang="it-IT" sz="3600" spc="-7" dirty="0">
                <a:solidFill>
                  <a:srgbClr val="00623A"/>
                </a:solidFill>
              </a:rPr>
              <a:t> </a:t>
            </a:r>
            <a:r>
              <a:rPr lang="it-IT" sz="3600" spc="-1" dirty="0">
                <a:solidFill>
                  <a:srgbClr val="00623A"/>
                </a:solidFill>
              </a:rPr>
              <a:t>contratto</a:t>
            </a:r>
            <a:r>
              <a:rPr lang="it-IT" sz="3600" spc="-7" dirty="0">
                <a:solidFill>
                  <a:srgbClr val="00623A"/>
                </a:solidFill>
              </a:rPr>
              <a:t> </a:t>
            </a:r>
            <a:r>
              <a:rPr lang="it-IT" sz="3600" spc="-1" dirty="0">
                <a:solidFill>
                  <a:srgbClr val="00623A"/>
                </a:solidFill>
              </a:rPr>
              <a:t>qualsiasi,</a:t>
            </a:r>
            <a:r>
              <a:rPr lang="it-IT" sz="3600" spc="-12" dirty="0">
                <a:solidFill>
                  <a:srgbClr val="00623A"/>
                </a:solidFill>
              </a:rPr>
              <a:t> </a:t>
            </a:r>
            <a:r>
              <a:rPr lang="it-IT" sz="3600" spc="-1" dirty="0">
                <a:solidFill>
                  <a:srgbClr val="00623A"/>
                </a:solidFill>
              </a:rPr>
              <a:t>ma</a:t>
            </a:r>
            <a:r>
              <a:rPr lang="it-IT" sz="3600" spc="-7" dirty="0">
                <a:solidFill>
                  <a:srgbClr val="00623A"/>
                </a:solidFill>
              </a:rPr>
              <a:t> </a:t>
            </a:r>
            <a:r>
              <a:rPr lang="it-IT" sz="3600" spc="-1" dirty="0">
                <a:solidFill>
                  <a:srgbClr val="00623A"/>
                </a:solidFill>
              </a:rPr>
              <a:t>deve</a:t>
            </a:r>
            <a:r>
              <a:rPr lang="it-IT" sz="3600" spc="-7" dirty="0">
                <a:solidFill>
                  <a:srgbClr val="00623A"/>
                </a:solidFill>
              </a:rPr>
              <a:t> </a:t>
            </a:r>
            <a:r>
              <a:rPr lang="it-IT" sz="3600" spc="-12" dirty="0">
                <a:solidFill>
                  <a:srgbClr val="00623A"/>
                </a:solidFill>
              </a:rPr>
              <a:t>trattarsi </a:t>
            </a:r>
            <a:r>
              <a:rPr lang="it-IT" sz="3600" spc="-1" dirty="0">
                <a:solidFill>
                  <a:srgbClr val="00623A"/>
                </a:solidFill>
              </a:rPr>
              <a:t>di</a:t>
            </a:r>
            <a:r>
              <a:rPr lang="it-IT" sz="3600" spc="-15" dirty="0">
                <a:solidFill>
                  <a:srgbClr val="00623A"/>
                </a:solidFill>
              </a:rPr>
              <a:t> </a:t>
            </a:r>
            <a:r>
              <a:rPr lang="it-IT" sz="3600" spc="-1" dirty="0">
                <a:solidFill>
                  <a:srgbClr val="00623A"/>
                </a:solidFill>
              </a:rPr>
              <a:t>un</a:t>
            </a:r>
            <a:r>
              <a:rPr lang="it-IT" sz="3600" spc="-12" dirty="0">
                <a:solidFill>
                  <a:srgbClr val="00623A"/>
                </a:solidFill>
              </a:rPr>
              <a:t> </a:t>
            </a:r>
            <a:r>
              <a:rPr lang="it-IT" sz="3600" spc="-1" dirty="0">
                <a:solidFill>
                  <a:srgbClr val="00623A"/>
                </a:solidFill>
              </a:rPr>
              <a:t>contratto</a:t>
            </a:r>
            <a:r>
              <a:rPr lang="it-IT" sz="3600" spc="-7" dirty="0">
                <a:solidFill>
                  <a:srgbClr val="00623A"/>
                </a:solidFill>
              </a:rPr>
              <a:t> </a:t>
            </a:r>
            <a:r>
              <a:rPr lang="it-IT" sz="3600" spc="-1" dirty="0">
                <a:solidFill>
                  <a:srgbClr val="00623A"/>
                </a:solidFill>
              </a:rPr>
              <a:t>normativo</a:t>
            </a:r>
            <a:r>
              <a:rPr lang="it-IT" sz="3600" spc="-12" dirty="0">
                <a:solidFill>
                  <a:srgbClr val="00623A"/>
                </a:solidFill>
              </a:rPr>
              <a:t> </a:t>
            </a:r>
            <a:r>
              <a:rPr lang="it-IT" sz="3600" spc="-1" dirty="0">
                <a:solidFill>
                  <a:srgbClr val="00623A"/>
                </a:solidFill>
              </a:rPr>
              <a:t>che</a:t>
            </a:r>
            <a:r>
              <a:rPr lang="it-IT" sz="3600" spc="-7" dirty="0">
                <a:solidFill>
                  <a:srgbClr val="00623A"/>
                </a:solidFill>
              </a:rPr>
              <a:t> </a:t>
            </a:r>
            <a:r>
              <a:rPr lang="it-IT" sz="3600" spc="-1" dirty="0">
                <a:solidFill>
                  <a:srgbClr val="00623A"/>
                </a:solidFill>
              </a:rPr>
              <a:t>regoli</a:t>
            </a:r>
            <a:r>
              <a:rPr lang="it-IT" sz="3600" spc="-7" dirty="0">
                <a:solidFill>
                  <a:srgbClr val="00623A"/>
                </a:solidFill>
              </a:rPr>
              <a:t> </a:t>
            </a:r>
            <a:r>
              <a:rPr lang="it-IT" sz="3600" spc="-1" dirty="0">
                <a:solidFill>
                  <a:srgbClr val="00623A"/>
                </a:solidFill>
              </a:rPr>
              <a:t>in</a:t>
            </a:r>
            <a:r>
              <a:rPr lang="it-IT" sz="3600" spc="-12" dirty="0">
                <a:solidFill>
                  <a:srgbClr val="00623A"/>
                </a:solidFill>
              </a:rPr>
              <a:t> </a:t>
            </a:r>
            <a:r>
              <a:rPr lang="it-IT" sz="3600" spc="-1" dirty="0">
                <a:solidFill>
                  <a:srgbClr val="00623A"/>
                </a:solidFill>
              </a:rPr>
              <a:t>modo</a:t>
            </a:r>
            <a:r>
              <a:rPr lang="it-IT" sz="3600" spc="-12" dirty="0">
                <a:solidFill>
                  <a:srgbClr val="00623A"/>
                </a:solidFill>
              </a:rPr>
              <a:t> </a:t>
            </a:r>
            <a:r>
              <a:rPr lang="it-IT" sz="3600" spc="-1" dirty="0">
                <a:solidFill>
                  <a:srgbClr val="00623A"/>
                </a:solidFill>
              </a:rPr>
              <a:t>organico</a:t>
            </a:r>
            <a:r>
              <a:rPr lang="it-IT" sz="3600" spc="-12" dirty="0">
                <a:solidFill>
                  <a:srgbClr val="00623A"/>
                </a:solidFill>
              </a:rPr>
              <a:t> </a:t>
            </a:r>
            <a:r>
              <a:rPr lang="it-IT" sz="3600" spc="-1" dirty="0">
                <a:solidFill>
                  <a:srgbClr val="00623A"/>
                </a:solidFill>
              </a:rPr>
              <a:t>i</a:t>
            </a:r>
            <a:r>
              <a:rPr lang="it-IT" sz="3600" spc="-12" dirty="0">
                <a:solidFill>
                  <a:srgbClr val="00623A"/>
                </a:solidFill>
              </a:rPr>
              <a:t> </a:t>
            </a:r>
            <a:r>
              <a:rPr lang="it-IT" sz="3600" spc="-1" dirty="0">
                <a:solidFill>
                  <a:srgbClr val="00623A"/>
                </a:solidFill>
              </a:rPr>
              <a:t>rapporti</a:t>
            </a:r>
            <a:r>
              <a:rPr lang="it-IT" sz="3600" spc="-7" dirty="0">
                <a:solidFill>
                  <a:srgbClr val="00623A"/>
                </a:solidFill>
              </a:rPr>
              <a:t> </a:t>
            </a:r>
            <a:r>
              <a:rPr lang="it-IT" sz="3600" spc="-1" dirty="0">
                <a:solidFill>
                  <a:srgbClr val="00623A"/>
                </a:solidFill>
              </a:rPr>
              <a:t>di</a:t>
            </a:r>
            <a:r>
              <a:rPr lang="it-IT" sz="3600" spc="-12" dirty="0">
                <a:solidFill>
                  <a:srgbClr val="00623A"/>
                </a:solidFill>
              </a:rPr>
              <a:t> </a:t>
            </a:r>
            <a:r>
              <a:rPr lang="it-IT" sz="3600" spc="-1" dirty="0">
                <a:solidFill>
                  <a:srgbClr val="00623A"/>
                </a:solidFill>
              </a:rPr>
              <a:t>lavoro,</a:t>
            </a:r>
            <a:r>
              <a:rPr lang="it-IT" sz="3600" spc="-12" dirty="0">
                <a:solidFill>
                  <a:srgbClr val="00623A"/>
                </a:solidFill>
              </a:rPr>
              <a:t> </a:t>
            </a:r>
            <a:r>
              <a:rPr lang="it-IT" sz="3600" spc="-1" dirty="0">
                <a:solidFill>
                  <a:srgbClr val="00623A"/>
                </a:solidFill>
              </a:rPr>
              <a:t>almeno</a:t>
            </a:r>
            <a:r>
              <a:rPr lang="it-IT" sz="3600" spc="-12" dirty="0">
                <a:solidFill>
                  <a:srgbClr val="00623A"/>
                </a:solidFill>
              </a:rPr>
              <a:t> </a:t>
            </a:r>
            <a:r>
              <a:rPr lang="it-IT" sz="3600" spc="-1" dirty="0">
                <a:solidFill>
                  <a:srgbClr val="00623A"/>
                </a:solidFill>
              </a:rPr>
              <a:t>per</a:t>
            </a:r>
            <a:r>
              <a:rPr lang="it-IT" sz="3600" spc="-12" dirty="0">
                <a:solidFill>
                  <a:srgbClr val="00623A"/>
                </a:solidFill>
              </a:rPr>
              <a:t> </a:t>
            </a:r>
            <a:r>
              <a:rPr lang="it-IT" sz="3600" spc="-26" dirty="0">
                <a:solidFill>
                  <a:srgbClr val="00623A"/>
                </a:solidFill>
              </a:rPr>
              <a:t>un </a:t>
            </a:r>
            <a:r>
              <a:rPr lang="it-IT" sz="3600" spc="-1" dirty="0">
                <a:solidFill>
                  <a:srgbClr val="00623A"/>
                </a:solidFill>
              </a:rPr>
              <a:t>settore</a:t>
            </a:r>
            <a:r>
              <a:rPr lang="it-IT" sz="3600" spc="-21" dirty="0">
                <a:solidFill>
                  <a:srgbClr val="00623A"/>
                </a:solidFill>
              </a:rPr>
              <a:t> </a:t>
            </a:r>
            <a:r>
              <a:rPr lang="it-IT" sz="3600" spc="-1" dirty="0">
                <a:solidFill>
                  <a:srgbClr val="00623A"/>
                </a:solidFill>
              </a:rPr>
              <a:t>o</a:t>
            </a:r>
            <a:r>
              <a:rPr lang="it-IT" sz="3600" spc="-21" dirty="0">
                <a:solidFill>
                  <a:srgbClr val="00623A"/>
                </a:solidFill>
              </a:rPr>
              <a:t> </a:t>
            </a:r>
            <a:r>
              <a:rPr lang="it-IT" sz="3600" spc="-1" dirty="0">
                <a:solidFill>
                  <a:srgbClr val="00623A"/>
                </a:solidFill>
              </a:rPr>
              <a:t>un</a:t>
            </a:r>
            <a:r>
              <a:rPr lang="it-IT" sz="3600" spc="-21" dirty="0">
                <a:solidFill>
                  <a:srgbClr val="00623A"/>
                </a:solidFill>
              </a:rPr>
              <a:t> </a:t>
            </a:r>
            <a:r>
              <a:rPr lang="it-IT" sz="3600" spc="-1" dirty="0">
                <a:solidFill>
                  <a:srgbClr val="00623A"/>
                </a:solidFill>
              </a:rPr>
              <a:t>istituto</a:t>
            </a:r>
            <a:r>
              <a:rPr lang="it-IT" sz="3600" spc="-21" dirty="0">
                <a:solidFill>
                  <a:srgbClr val="00623A"/>
                </a:solidFill>
              </a:rPr>
              <a:t> </a:t>
            </a:r>
            <a:r>
              <a:rPr lang="it-IT" sz="3600" spc="-1" dirty="0">
                <a:solidFill>
                  <a:srgbClr val="00623A"/>
                </a:solidFill>
              </a:rPr>
              <a:t>importante</a:t>
            </a:r>
            <a:r>
              <a:rPr lang="it-IT" sz="3600" spc="-21" dirty="0">
                <a:solidFill>
                  <a:srgbClr val="00623A"/>
                </a:solidFill>
              </a:rPr>
              <a:t> </a:t>
            </a:r>
            <a:r>
              <a:rPr lang="it-IT" sz="3600" spc="-1" dirty="0">
                <a:solidFill>
                  <a:srgbClr val="00623A"/>
                </a:solidFill>
              </a:rPr>
              <a:t>della</a:t>
            </a:r>
            <a:r>
              <a:rPr lang="it-IT" sz="3600" spc="-21" dirty="0">
                <a:solidFill>
                  <a:srgbClr val="00623A"/>
                </a:solidFill>
              </a:rPr>
              <a:t> </a:t>
            </a:r>
            <a:r>
              <a:rPr lang="it-IT" sz="3600" spc="-1" dirty="0">
                <a:solidFill>
                  <a:srgbClr val="00623A"/>
                </a:solidFill>
              </a:rPr>
              <a:t>loro</a:t>
            </a:r>
            <a:r>
              <a:rPr lang="it-IT" sz="3600" spc="-21" dirty="0">
                <a:solidFill>
                  <a:srgbClr val="00623A"/>
                </a:solidFill>
              </a:rPr>
              <a:t> </a:t>
            </a:r>
            <a:r>
              <a:rPr lang="it-IT" sz="3600" spc="-1" dirty="0">
                <a:solidFill>
                  <a:srgbClr val="00623A"/>
                </a:solidFill>
              </a:rPr>
              <a:t>disciplina,</a:t>
            </a:r>
            <a:r>
              <a:rPr lang="it-IT" sz="3600" spc="-21" dirty="0">
                <a:solidFill>
                  <a:srgbClr val="00623A"/>
                </a:solidFill>
              </a:rPr>
              <a:t> </a:t>
            </a:r>
            <a:r>
              <a:rPr lang="it-IT" sz="3600" spc="-1" dirty="0">
                <a:solidFill>
                  <a:srgbClr val="00623A"/>
                </a:solidFill>
              </a:rPr>
              <a:t>anche</a:t>
            </a:r>
            <a:r>
              <a:rPr lang="it-IT" sz="3600" spc="-21" dirty="0">
                <a:solidFill>
                  <a:srgbClr val="00623A"/>
                </a:solidFill>
              </a:rPr>
              <a:t> </a:t>
            </a:r>
            <a:r>
              <a:rPr lang="it-IT" sz="3600" spc="-1" dirty="0">
                <a:solidFill>
                  <a:srgbClr val="00623A"/>
                </a:solidFill>
              </a:rPr>
              <a:t>in</a:t>
            </a:r>
            <a:r>
              <a:rPr lang="it-IT" sz="3600" spc="-21" dirty="0">
                <a:solidFill>
                  <a:srgbClr val="00623A"/>
                </a:solidFill>
              </a:rPr>
              <a:t> </a:t>
            </a:r>
            <a:r>
              <a:rPr lang="it-IT" sz="3600" spc="-1" dirty="0">
                <a:solidFill>
                  <a:srgbClr val="00623A"/>
                </a:solidFill>
              </a:rPr>
              <a:t>via</a:t>
            </a:r>
            <a:r>
              <a:rPr lang="it-IT" sz="3600" spc="-21" dirty="0">
                <a:solidFill>
                  <a:srgbClr val="00623A"/>
                </a:solidFill>
              </a:rPr>
              <a:t> </a:t>
            </a:r>
            <a:r>
              <a:rPr lang="it-IT" sz="3600" spc="-1" dirty="0">
                <a:solidFill>
                  <a:srgbClr val="00623A"/>
                </a:solidFill>
              </a:rPr>
              <a:t>integrativa,</a:t>
            </a:r>
            <a:r>
              <a:rPr lang="it-IT" sz="3600" spc="-21" dirty="0">
                <a:solidFill>
                  <a:srgbClr val="00623A"/>
                </a:solidFill>
              </a:rPr>
              <a:t> </a:t>
            </a:r>
            <a:r>
              <a:rPr lang="it-IT" sz="3600" spc="-1" dirty="0">
                <a:solidFill>
                  <a:srgbClr val="00623A"/>
                </a:solidFill>
              </a:rPr>
              <a:t>a</a:t>
            </a:r>
            <a:r>
              <a:rPr lang="it-IT" sz="3600" spc="-21" dirty="0">
                <a:solidFill>
                  <a:srgbClr val="00623A"/>
                </a:solidFill>
              </a:rPr>
              <a:t> </a:t>
            </a:r>
            <a:r>
              <a:rPr lang="it-IT" sz="3600" spc="-1" dirty="0">
                <a:solidFill>
                  <a:srgbClr val="00623A"/>
                </a:solidFill>
              </a:rPr>
              <a:t>livello</a:t>
            </a:r>
            <a:r>
              <a:rPr lang="it-IT" sz="3600" spc="-21" dirty="0">
                <a:solidFill>
                  <a:srgbClr val="00623A"/>
                </a:solidFill>
              </a:rPr>
              <a:t> </a:t>
            </a:r>
            <a:r>
              <a:rPr lang="it-IT" sz="3600" spc="-12" dirty="0">
                <a:solidFill>
                  <a:srgbClr val="00623A"/>
                </a:solidFill>
              </a:rPr>
              <a:t>aziendale, </a:t>
            </a:r>
            <a:r>
              <a:rPr lang="it-IT" sz="3600" spc="-1" dirty="0">
                <a:solidFill>
                  <a:srgbClr val="00623A"/>
                </a:solidFill>
              </a:rPr>
              <a:t>di</a:t>
            </a:r>
            <a:r>
              <a:rPr lang="it-IT" sz="3600" spc="-21" dirty="0">
                <a:solidFill>
                  <a:srgbClr val="00623A"/>
                </a:solidFill>
              </a:rPr>
              <a:t> </a:t>
            </a:r>
            <a:r>
              <a:rPr lang="it-IT" sz="3600" spc="-1" dirty="0">
                <a:solidFill>
                  <a:srgbClr val="00623A"/>
                </a:solidFill>
              </a:rPr>
              <a:t>un</a:t>
            </a:r>
            <a:r>
              <a:rPr lang="it-IT" sz="3600" spc="-15" dirty="0">
                <a:solidFill>
                  <a:srgbClr val="00623A"/>
                </a:solidFill>
              </a:rPr>
              <a:t> </a:t>
            </a:r>
            <a:r>
              <a:rPr lang="it-IT" sz="3600" spc="-1" dirty="0">
                <a:solidFill>
                  <a:srgbClr val="00623A"/>
                </a:solidFill>
              </a:rPr>
              <a:t>contratto</a:t>
            </a:r>
            <a:r>
              <a:rPr lang="it-IT" sz="3600" spc="-15" dirty="0">
                <a:solidFill>
                  <a:srgbClr val="00623A"/>
                </a:solidFill>
              </a:rPr>
              <a:t> </a:t>
            </a:r>
            <a:r>
              <a:rPr lang="it-IT" sz="3600" spc="-1" dirty="0">
                <a:solidFill>
                  <a:srgbClr val="00623A"/>
                </a:solidFill>
              </a:rPr>
              <a:t>nazionale</a:t>
            </a:r>
            <a:r>
              <a:rPr lang="it-IT" sz="3600" spc="-15" dirty="0">
                <a:solidFill>
                  <a:srgbClr val="00623A"/>
                </a:solidFill>
              </a:rPr>
              <a:t> </a:t>
            </a:r>
            <a:r>
              <a:rPr lang="it-IT" sz="3600" spc="-1" dirty="0">
                <a:solidFill>
                  <a:srgbClr val="00623A"/>
                </a:solidFill>
              </a:rPr>
              <a:t>o</a:t>
            </a:r>
            <a:r>
              <a:rPr lang="it-IT" sz="3600" spc="-21" dirty="0">
                <a:solidFill>
                  <a:srgbClr val="00623A"/>
                </a:solidFill>
              </a:rPr>
              <a:t> </a:t>
            </a:r>
            <a:r>
              <a:rPr lang="it-IT" sz="3600" spc="-1" dirty="0">
                <a:solidFill>
                  <a:srgbClr val="00623A"/>
                </a:solidFill>
              </a:rPr>
              <a:t>provinciale</a:t>
            </a:r>
            <a:r>
              <a:rPr lang="it-IT" sz="3600" spc="-15" dirty="0">
                <a:solidFill>
                  <a:srgbClr val="00623A"/>
                </a:solidFill>
              </a:rPr>
              <a:t> </a:t>
            </a:r>
            <a:r>
              <a:rPr lang="it-IT" sz="3600" spc="-1" dirty="0">
                <a:solidFill>
                  <a:srgbClr val="00623A"/>
                </a:solidFill>
              </a:rPr>
              <a:t>già</a:t>
            </a:r>
            <a:r>
              <a:rPr lang="it-IT" sz="3600" spc="-21" dirty="0">
                <a:solidFill>
                  <a:srgbClr val="00623A"/>
                </a:solidFill>
              </a:rPr>
              <a:t> </a:t>
            </a:r>
            <a:r>
              <a:rPr lang="it-IT" sz="3600" spc="-1" dirty="0">
                <a:solidFill>
                  <a:srgbClr val="00623A"/>
                </a:solidFill>
              </a:rPr>
              <a:t>applicato</a:t>
            </a:r>
            <a:r>
              <a:rPr lang="it-IT" sz="3600" spc="-15" dirty="0">
                <a:solidFill>
                  <a:srgbClr val="00623A"/>
                </a:solidFill>
              </a:rPr>
              <a:t> </a:t>
            </a:r>
            <a:r>
              <a:rPr lang="it-IT" sz="3600" spc="-1" dirty="0">
                <a:solidFill>
                  <a:srgbClr val="00623A"/>
                </a:solidFill>
              </a:rPr>
              <a:t>nella</a:t>
            </a:r>
            <a:r>
              <a:rPr lang="it-IT" sz="3600" spc="-21" dirty="0">
                <a:solidFill>
                  <a:srgbClr val="00623A"/>
                </a:solidFill>
              </a:rPr>
              <a:t> </a:t>
            </a:r>
            <a:r>
              <a:rPr lang="it-IT" sz="3600" spc="-1" dirty="0">
                <a:solidFill>
                  <a:srgbClr val="00623A"/>
                </a:solidFill>
              </a:rPr>
              <a:t>stessa</a:t>
            </a:r>
            <a:r>
              <a:rPr lang="it-IT" sz="3600" spc="-12" dirty="0">
                <a:solidFill>
                  <a:srgbClr val="00623A"/>
                </a:solidFill>
              </a:rPr>
              <a:t> </a:t>
            </a:r>
            <a:r>
              <a:rPr lang="it-IT" sz="3600" spc="-1" dirty="0">
                <a:solidFill>
                  <a:srgbClr val="00623A"/>
                </a:solidFill>
              </a:rPr>
              <a:t>unità</a:t>
            </a:r>
            <a:r>
              <a:rPr lang="it-IT" sz="3600" spc="-15" dirty="0">
                <a:solidFill>
                  <a:srgbClr val="00623A"/>
                </a:solidFill>
              </a:rPr>
              <a:t> </a:t>
            </a:r>
            <a:r>
              <a:rPr lang="it-IT" sz="3600" spc="-12" dirty="0">
                <a:solidFill>
                  <a:srgbClr val="00623A"/>
                </a:solidFill>
              </a:rPr>
              <a:t>produttiva.</a:t>
            </a:r>
            <a:endParaRPr lang="it-IT" sz="3600" b="0" strike="noStrike" spc="-1" dirty="0">
              <a:latin typeface="Calibri"/>
            </a:endParaRPr>
          </a:p>
          <a:p>
            <a:pPr marL="273600">
              <a:lnSpc>
                <a:spcPct val="100000"/>
              </a:lnSpc>
              <a:spcBef>
                <a:spcPts val="26"/>
              </a:spcBef>
            </a:pPr>
            <a:endParaRPr lang="it-IT" sz="2950" b="0" strike="noStrike" spc="-1" dirty="0">
              <a:latin typeface="Arial"/>
            </a:endParaRPr>
          </a:p>
        </p:txBody>
      </p:sp>
      <p:sp>
        <p:nvSpPr>
          <p:cNvPr id="350" name="TextShape 6"/>
          <p:cNvSpPr txBox="1"/>
          <p:nvPr/>
        </p:nvSpPr>
        <p:spPr>
          <a:xfrm>
            <a:off x="2203178" y="686123"/>
            <a:ext cx="14389200" cy="774107"/>
          </a:xfrm>
          <a:prstGeom prst="rect">
            <a:avLst/>
          </a:prstGeom>
          <a:noFill/>
          <a:ln>
            <a:noFill/>
          </a:ln>
        </p:spPr>
        <p:txBody>
          <a:bodyPr wrap="square" lIns="0" tIns="12240" rIns="0" bIns="0">
            <a:spAutoFit/>
          </a:bodyPr>
          <a:lstStyle/>
          <a:p>
            <a:pPr marL="12600" algn="ctr">
              <a:lnSpc>
                <a:spcPct val="100000"/>
              </a:lnSpc>
              <a:spcBef>
                <a:spcPts val="96"/>
              </a:spcBef>
            </a:pPr>
            <a:r>
              <a:rPr lang="it-IT" sz="4950" b="1" strike="noStrike" spc="-1" dirty="0">
                <a:solidFill>
                  <a:srgbClr val="FF0000"/>
                </a:solidFill>
                <a:latin typeface="Arial"/>
              </a:rPr>
              <a:t>CORTE</a:t>
            </a:r>
            <a:r>
              <a:rPr lang="it-IT" sz="4950" b="1" strike="noStrike" spc="-225" dirty="0">
                <a:solidFill>
                  <a:srgbClr val="FF0000"/>
                </a:solidFill>
                <a:latin typeface="Arial"/>
              </a:rPr>
              <a:t> </a:t>
            </a:r>
            <a:r>
              <a:rPr lang="it-IT" sz="4950" b="1" strike="noStrike" spc="-21" dirty="0">
                <a:solidFill>
                  <a:srgbClr val="FF0000"/>
                </a:solidFill>
                <a:latin typeface="Arial"/>
              </a:rPr>
              <a:t>COSTITUZIONALE</a:t>
            </a:r>
            <a:r>
              <a:rPr lang="it-IT" sz="4950" b="1" strike="noStrike" spc="-225" dirty="0">
                <a:solidFill>
                  <a:srgbClr val="FF0000"/>
                </a:solidFill>
                <a:latin typeface="Arial"/>
              </a:rPr>
              <a:t> </a:t>
            </a:r>
            <a:r>
              <a:rPr lang="it-IT" sz="4950" b="1" strike="noStrike" spc="-1" dirty="0">
                <a:solidFill>
                  <a:srgbClr val="FF0000"/>
                </a:solidFill>
                <a:latin typeface="Arial"/>
              </a:rPr>
              <a:t>244/1996</a:t>
            </a:r>
            <a:endParaRPr lang="it-IT" sz="4950" b="0" strike="noStrike" spc="-1" dirty="0">
              <a:solidFill>
                <a:srgbClr val="FF0000"/>
              </a:solidFill>
              <a:latin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05120" y="718076"/>
            <a:ext cx="18093240" cy="1354217"/>
          </a:xfrm>
        </p:spPr>
        <p:txBody>
          <a:bodyPr/>
          <a:lstStyle/>
          <a:p>
            <a:pPr algn="ctr"/>
            <a:r>
              <a:rPr lang="it-IT" sz="8800" dirty="0">
                <a:solidFill>
                  <a:srgbClr val="FF0000"/>
                </a:solidFill>
              </a:rPr>
              <a:t>Corte costituzionale 231/2013</a:t>
            </a:r>
          </a:p>
        </p:txBody>
      </p:sp>
      <p:sp>
        <p:nvSpPr>
          <p:cNvPr id="3" name="Sottotitolo 2"/>
          <p:cNvSpPr>
            <a:spLocks noGrp="1"/>
          </p:cNvSpPr>
          <p:nvPr>
            <p:ph type="subTitle"/>
          </p:nvPr>
        </p:nvSpPr>
        <p:spPr>
          <a:xfrm>
            <a:off x="1005120" y="4044072"/>
            <a:ext cx="18093240" cy="4739759"/>
          </a:xfrm>
        </p:spPr>
        <p:txBody>
          <a:bodyPr/>
          <a:lstStyle/>
          <a:p>
            <a:r>
              <a:rPr lang="it-IT" sz="4400" dirty="0"/>
              <a:t>Va dichiarata l’illegittimità costituzionale dell’art. 19, primo comma, lettera b), della legge n. 300 del 1970, nella parte in cui non prevede che la rappresentanza sindacale aziendale possa essere costituita anche nell’ambito di associazioni sindacali che, pur non firmatarie dei contratti collettivi applicati nell’unità produttiva, abbiano comunque partecipato alla negoziazione relativa agli stessi contratti quali rappresentanti dei lavoratori dell’azienda.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728532F4-CE3F-6E65-4FE8-9066DBDA5E71}"/>
              </a:ext>
            </a:extLst>
          </p:cNvPr>
          <p:cNvSpPr>
            <a:spLocks noGrp="1"/>
          </p:cNvSpPr>
          <p:nvPr>
            <p:ph type="title"/>
          </p:nvPr>
        </p:nvSpPr>
        <p:spPr>
          <a:xfrm>
            <a:off x="1005120" y="1276432"/>
            <a:ext cx="18093240" cy="677108"/>
          </a:xfrm>
        </p:spPr>
        <p:txBody>
          <a:bodyPr/>
          <a:lstStyle/>
          <a:p>
            <a:pPr algn="ctr"/>
            <a:r>
              <a:rPr lang="it-IT" sz="4400" b="1" dirty="0">
                <a:solidFill>
                  <a:srgbClr val="FF0000"/>
                </a:solidFill>
              </a:rPr>
              <a:t>Corte costituzionale 156/2025</a:t>
            </a:r>
          </a:p>
        </p:txBody>
      </p:sp>
      <p:sp>
        <p:nvSpPr>
          <p:cNvPr id="5" name="Segnaposto testo 4">
            <a:extLst>
              <a:ext uri="{FF2B5EF4-FFF2-40B4-BE49-F238E27FC236}">
                <a16:creationId xmlns:a16="http://schemas.microsoft.com/office/drawing/2014/main" id="{73DCA07F-B404-94A8-B3F5-4218715DC07C}"/>
              </a:ext>
            </a:extLst>
          </p:cNvPr>
          <p:cNvSpPr>
            <a:spLocks noGrp="1"/>
          </p:cNvSpPr>
          <p:nvPr>
            <p:ph type="body"/>
          </p:nvPr>
        </p:nvSpPr>
        <p:spPr>
          <a:xfrm>
            <a:off x="1005120" y="3278410"/>
            <a:ext cx="18093240" cy="5926789"/>
          </a:xfrm>
        </p:spPr>
        <p:txBody>
          <a:bodyPr>
            <a:normAutofit/>
          </a:bodyPr>
          <a:lstStyle/>
          <a:p>
            <a:pPr algn="ctr"/>
            <a:r>
              <a:rPr lang="it-IT" sz="4000" b="1" cap="all" dirty="0">
                <a:solidFill>
                  <a:schemeClr val="accent1"/>
                </a:solidFill>
              </a:rPr>
              <a:t>LA CORTE COSTITUZIONALE</a:t>
            </a:r>
          </a:p>
          <a:p>
            <a:pPr algn="ctr"/>
            <a:endParaRPr lang="it-IT" sz="4000" b="1" cap="all" dirty="0">
              <a:solidFill>
                <a:schemeClr val="accent1"/>
              </a:solidFill>
            </a:endParaRPr>
          </a:p>
          <a:p>
            <a:r>
              <a:rPr lang="it-IT" sz="4000" b="1" i="1" dirty="0">
                <a:solidFill>
                  <a:schemeClr val="accent1"/>
                </a:solidFill>
              </a:rPr>
              <a:t>dichiara</a:t>
            </a:r>
            <a:r>
              <a:rPr lang="it-IT" sz="4000" b="1" dirty="0">
                <a:solidFill>
                  <a:schemeClr val="accent1"/>
                </a:solidFill>
              </a:rPr>
              <a:t> l’illegittimità costituzionale dell’art. 19, primo comma, della legge 20 maggio 1970, n. 300 </a:t>
            </a:r>
            <a:r>
              <a:rPr lang="it-IT" sz="4000" dirty="0">
                <a:solidFill>
                  <a:srgbClr val="FF0000"/>
                </a:solidFill>
              </a:rPr>
              <a:t>(Norme sulla tutela della libertà e dignità dei lavoratori, della libertà sindacale e dell’attività sindacale nei luoghi di lavoro e norme sul collocamento), </a:t>
            </a:r>
            <a:r>
              <a:rPr lang="it-IT" sz="4000" b="1" dirty="0">
                <a:solidFill>
                  <a:schemeClr val="accent1"/>
                </a:solidFill>
              </a:rPr>
              <a:t>nella parte in cui non prevede che le rappresentanze sindacali aziendali possono essere costituite ad iniziativa dei lavoratori in ogni unità produttiva anche nell’ambito delle associazioni sindacali comparativamente più rappresentative sul piano nazionale</a:t>
            </a:r>
            <a:r>
              <a:rPr lang="it-IT" sz="4000" dirty="0">
                <a:solidFill>
                  <a:srgbClr val="FF0000"/>
                </a:solidFill>
              </a:rPr>
              <a:t>.</a:t>
            </a:r>
          </a:p>
          <a:p>
            <a:endParaRPr lang="it-IT" dirty="0"/>
          </a:p>
        </p:txBody>
      </p:sp>
    </p:spTree>
    <p:extLst>
      <p:ext uri="{BB962C8B-B14F-4D97-AF65-F5344CB8AC3E}">
        <p14:creationId xmlns:p14="http://schemas.microsoft.com/office/powerpoint/2010/main" val="16301769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CustomShape 1"/>
          <p:cNvSpPr/>
          <p:nvPr/>
        </p:nvSpPr>
        <p:spPr>
          <a:xfrm>
            <a:off x="2081520" y="3871800"/>
            <a:ext cx="15233760" cy="2447640"/>
          </a:xfrm>
          <a:prstGeom prst="rect">
            <a:avLst/>
          </a:prstGeom>
          <a:noFill/>
          <a:ln>
            <a:noFill/>
          </a:ln>
        </p:spPr>
        <p:style>
          <a:lnRef idx="0">
            <a:scrgbClr r="0" g="0" b="0"/>
          </a:lnRef>
          <a:fillRef idx="0">
            <a:scrgbClr r="0" g="0" b="0"/>
          </a:fillRef>
          <a:effectRef idx="0">
            <a:scrgbClr r="0" g="0" b="0"/>
          </a:effectRef>
          <a:fontRef idx="minor"/>
        </p:style>
        <p:txBody>
          <a:bodyPr lIns="0" tIns="327600" rIns="0" bIns="0">
            <a:spAutoFit/>
          </a:bodyPr>
          <a:lstStyle/>
          <a:p>
            <a:pPr marL="12600">
              <a:lnSpc>
                <a:spcPct val="100000"/>
              </a:lnSpc>
              <a:spcBef>
                <a:spcPts val="2580"/>
              </a:spcBef>
            </a:pPr>
            <a:r>
              <a:rPr lang="it-IT" sz="3950" b="1" strike="noStrike" spc="-52" dirty="0">
                <a:solidFill>
                  <a:srgbClr val="00623A"/>
                </a:solidFill>
                <a:latin typeface="Lufga"/>
              </a:rPr>
              <a:t>→</a:t>
            </a:r>
            <a:r>
              <a:rPr lang="it-IT" sz="3950" b="1" strike="noStrike" spc="-1" dirty="0">
                <a:solidFill>
                  <a:srgbClr val="00623A"/>
                </a:solidFill>
                <a:latin typeface="Lufga"/>
              </a:rPr>
              <a:t>	</a:t>
            </a:r>
            <a:r>
              <a:rPr lang="it-IT" sz="3950" b="0" strike="noStrike" spc="-1" dirty="0">
                <a:solidFill>
                  <a:srgbClr val="00623A"/>
                </a:solidFill>
                <a:latin typeface="Arial"/>
              </a:rPr>
              <a:t>La</a:t>
            </a:r>
            <a:r>
              <a:rPr lang="it-IT" sz="3950" b="0" strike="noStrike" spc="-26" dirty="0">
                <a:solidFill>
                  <a:srgbClr val="00623A"/>
                </a:solidFill>
                <a:latin typeface="Arial"/>
              </a:rPr>
              <a:t> </a:t>
            </a:r>
            <a:r>
              <a:rPr lang="it-IT" sz="3950" b="0" strike="noStrike" spc="-1" dirty="0">
                <a:solidFill>
                  <a:srgbClr val="00623A"/>
                </a:solidFill>
                <a:latin typeface="Arial"/>
              </a:rPr>
              <a:t>rappresentatività</a:t>
            </a:r>
            <a:r>
              <a:rPr lang="it-IT" sz="3950" b="0" strike="noStrike" spc="-21" dirty="0">
                <a:solidFill>
                  <a:srgbClr val="00623A"/>
                </a:solidFill>
                <a:latin typeface="Arial"/>
              </a:rPr>
              <a:t> </a:t>
            </a:r>
            <a:r>
              <a:rPr lang="it-IT" sz="3950" b="0" strike="noStrike" spc="-1" dirty="0">
                <a:solidFill>
                  <a:srgbClr val="00623A"/>
                </a:solidFill>
                <a:latin typeface="Arial"/>
              </a:rPr>
              <a:t>come</a:t>
            </a:r>
            <a:r>
              <a:rPr lang="it-IT" sz="3950" b="0" strike="noStrike" spc="-21" dirty="0">
                <a:solidFill>
                  <a:srgbClr val="00623A"/>
                </a:solidFill>
                <a:latin typeface="Arial"/>
              </a:rPr>
              <a:t> </a:t>
            </a:r>
            <a:r>
              <a:rPr lang="it-IT" sz="3950" b="0" strike="noStrike" spc="-1" dirty="0">
                <a:solidFill>
                  <a:srgbClr val="00623A"/>
                </a:solidFill>
                <a:latin typeface="Arial"/>
              </a:rPr>
              <a:t>unico</a:t>
            </a:r>
            <a:r>
              <a:rPr lang="it-IT" sz="3950" b="0" strike="noStrike" spc="-21" dirty="0">
                <a:solidFill>
                  <a:srgbClr val="00623A"/>
                </a:solidFill>
                <a:latin typeface="Arial"/>
              </a:rPr>
              <a:t> </a:t>
            </a:r>
            <a:r>
              <a:rPr lang="it-IT" sz="3950" b="0" strike="noStrike" spc="-1" dirty="0">
                <a:solidFill>
                  <a:srgbClr val="00623A"/>
                </a:solidFill>
                <a:latin typeface="Arial"/>
              </a:rPr>
              <a:t>criterio</a:t>
            </a:r>
            <a:r>
              <a:rPr lang="it-IT" sz="3950" b="0" strike="noStrike" spc="-21" dirty="0">
                <a:solidFill>
                  <a:srgbClr val="00623A"/>
                </a:solidFill>
                <a:latin typeface="Arial"/>
              </a:rPr>
              <a:t> </a:t>
            </a:r>
            <a:r>
              <a:rPr lang="it-IT" sz="3950" b="0" strike="noStrike" spc="-12" dirty="0">
                <a:solidFill>
                  <a:srgbClr val="00623A"/>
                </a:solidFill>
                <a:latin typeface="Arial"/>
              </a:rPr>
              <a:t>selettivo</a:t>
            </a:r>
            <a:endParaRPr lang="it-IT" sz="3950" b="0" strike="noStrike" spc="-1" dirty="0">
              <a:latin typeface="Arial"/>
            </a:endParaRPr>
          </a:p>
          <a:p>
            <a:pPr marL="219600" indent="-207360">
              <a:lnSpc>
                <a:spcPct val="100000"/>
              </a:lnSpc>
              <a:spcBef>
                <a:spcPts val="2480"/>
              </a:spcBef>
            </a:pPr>
            <a:r>
              <a:rPr lang="it-IT" sz="3950" b="1" strike="noStrike" spc="-52" dirty="0">
                <a:solidFill>
                  <a:srgbClr val="00623A"/>
                </a:solidFill>
                <a:latin typeface="Lufga"/>
              </a:rPr>
              <a:t>→</a:t>
            </a:r>
            <a:r>
              <a:rPr lang="it-IT" sz="3950" b="1" strike="noStrike" spc="-1" dirty="0">
                <a:solidFill>
                  <a:srgbClr val="00623A"/>
                </a:solidFill>
                <a:latin typeface="Lufga"/>
              </a:rPr>
              <a:t>	</a:t>
            </a:r>
            <a:r>
              <a:rPr lang="it-IT" sz="3950" b="0" strike="noStrike" spc="-1" dirty="0">
                <a:solidFill>
                  <a:srgbClr val="00623A"/>
                </a:solidFill>
                <a:latin typeface="Arial"/>
              </a:rPr>
              <a:t>I</a:t>
            </a:r>
            <a:r>
              <a:rPr lang="it-IT" sz="3950" b="0" strike="noStrike" spc="-12" dirty="0">
                <a:solidFill>
                  <a:srgbClr val="00623A"/>
                </a:solidFill>
                <a:latin typeface="Arial"/>
              </a:rPr>
              <a:t> </a:t>
            </a:r>
            <a:r>
              <a:rPr lang="it-IT" sz="3950" b="0" strike="noStrike" spc="-1" dirty="0">
                <a:solidFill>
                  <a:srgbClr val="00623A"/>
                </a:solidFill>
                <a:latin typeface="Arial"/>
              </a:rPr>
              <a:t>vincoli</a:t>
            </a:r>
            <a:r>
              <a:rPr lang="it-IT" sz="3950" b="0" strike="noStrike" spc="-12" dirty="0">
                <a:solidFill>
                  <a:srgbClr val="00623A"/>
                </a:solidFill>
                <a:latin typeface="Arial"/>
              </a:rPr>
              <a:t> </a:t>
            </a:r>
            <a:r>
              <a:rPr lang="it-IT" sz="3950" b="0" strike="noStrike" spc="-1" dirty="0">
                <a:solidFill>
                  <a:srgbClr val="00623A"/>
                </a:solidFill>
                <a:latin typeface="Arial"/>
              </a:rPr>
              <a:t>al</a:t>
            </a:r>
            <a:r>
              <a:rPr lang="it-IT" sz="3950" b="0" strike="noStrike" spc="-7" dirty="0">
                <a:solidFill>
                  <a:srgbClr val="00623A"/>
                </a:solidFill>
                <a:latin typeface="Arial"/>
              </a:rPr>
              <a:t> </a:t>
            </a:r>
            <a:r>
              <a:rPr lang="it-IT" sz="3950" b="0" strike="noStrike" spc="-1" dirty="0">
                <a:solidFill>
                  <a:srgbClr val="00623A"/>
                </a:solidFill>
                <a:latin typeface="Arial"/>
              </a:rPr>
              <a:t>contratto</a:t>
            </a:r>
            <a:r>
              <a:rPr lang="it-IT" sz="3950" b="0" strike="noStrike" spc="-12" dirty="0">
                <a:solidFill>
                  <a:srgbClr val="00623A"/>
                </a:solidFill>
                <a:latin typeface="Arial"/>
              </a:rPr>
              <a:t> </a:t>
            </a:r>
            <a:r>
              <a:rPr lang="it-IT" sz="3950" b="0" strike="noStrike" spc="-1" dirty="0">
                <a:solidFill>
                  <a:srgbClr val="00623A"/>
                </a:solidFill>
                <a:latin typeface="Arial"/>
              </a:rPr>
              <a:t>integrativo</a:t>
            </a:r>
            <a:r>
              <a:rPr lang="it-IT" sz="3950" b="0" strike="noStrike" spc="-7" dirty="0">
                <a:solidFill>
                  <a:srgbClr val="00623A"/>
                </a:solidFill>
                <a:latin typeface="Arial"/>
              </a:rPr>
              <a:t> </a:t>
            </a:r>
            <a:r>
              <a:rPr lang="it-IT" sz="3950" b="0" strike="noStrike" spc="-1" dirty="0">
                <a:solidFill>
                  <a:srgbClr val="00623A"/>
                </a:solidFill>
                <a:latin typeface="Arial"/>
              </a:rPr>
              <a:t>e</a:t>
            </a:r>
            <a:r>
              <a:rPr lang="it-IT" sz="3950" b="0" strike="noStrike" spc="-12" dirty="0">
                <a:solidFill>
                  <a:srgbClr val="00623A"/>
                </a:solidFill>
                <a:latin typeface="Arial"/>
              </a:rPr>
              <a:t> </a:t>
            </a:r>
            <a:r>
              <a:rPr lang="it-IT" sz="3950" b="0" strike="noStrike" spc="-1" dirty="0">
                <a:solidFill>
                  <a:srgbClr val="00623A"/>
                </a:solidFill>
                <a:latin typeface="Arial"/>
              </a:rPr>
              <a:t>la</a:t>
            </a:r>
            <a:r>
              <a:rPr lang="it-IT" sz="3950" b="0" strike="noStrike" spc="-12" dirty="0">
                <a:solidFill>
                  <a:srgbClr val="00623A"/>
                </a:solidFill>
                <a:latin typeface="Arial"/>
              </a:rPr>
              <a:t> </a:t>
            </a:r>
            <a:r>
              <a:rPr lang="it-IT" sz="3950" b="0" strike="noStrike" spc="-1" dirty="0">
                <a:solidFill>
                  <a:srgbClr val="00623A"/>
                </a:solidFill>
                <a:latin typeface="Arial"/>
              </a:rPr>
              <a:t>struttura</a:t>
            </a:r>
            <a:r>
              <a:rPr lang="it-IT" sz="3950" b="0" strike="noStrike" spc="-7" dirty="0">
                <a:solidFill>
                  <a:srgbClr val="00623A"/>
                </a:solidFill>
                <a:latin typeface="Arial"/>
              </a:rPr>
              <a:t> </a:t>
            </a:r>
            <a:r>
              <a:rPr lang="it-IT" sz="3950" b="0" strike="noStrike" spc="-1" dirty="0">
                <a:solidFill>
                  <a:srgbClr val="00623A"/>
                </a:solidFill>
                <a:latin typeface="Arial"/>
              </a:rPr>
              <a:t>della</a:t>
            </a:r>
            <a:r>
              <a:rPr lang="it-IT" sz="3950" b="0" strike="noStrike" spc="-12" dirty="0">
                <a:solidFill>
                  <a:srgbClr val="00623A"/>
                </a:solidFill>
                <a:latin typeface="Arial"/>
              </a:rPr>
              <a:t> </a:t>
            </a:r>
            <a:r>
              <a:rPr lang="it-IT" sz="3950" b="0" strike="noStrike" spc="-1" dirty="0">
                <a:solidFill>
                  <a:srgbClr val="00623A"/>
                </a:solidFill>
                <a:latin typeface="Arial"/>
              </a:rPr>
              <a:t>contrattazione:</a:t>
            </a:r>
            <a:r>
              <a:rPr lang="it-IT" sz="3950" b="0" strike="noStrike" spc="-7" dirty="0">
                <a:solidFill>
                  <a:srgbClr val="00623A"/>
                </a:solidFill>
                <a:latin typeface="Arial"/>
              </a:rPr>
              <a:t> </a:t>
            </a:r>
            <a:r>
              <a:rPr lang="it-IT" sz="3950" b="0" strike="noStrike" spc="-26" dirty="0">
                <a:solidFill>
                  <a:srgbClr val="00623A"/>
                </a:solidFill>
                <a:latin typeface="Arial"/>
              </a:rPr>
              <a:t>il </a:t>
            </a:r>
            <a:r>
              <a:rPr lang="it-IT" sz="3950" b="0" strike="noStrike" spc="-1" dirty="0">
                <a:solidFill>
                  <a:srgbClr val="00623A"/>
                </a:solidFill>
                <a:latin typeface="Arial"/>
              </a:rPr>
              <a:t>rapporto</a:t>
            </a:r>
            <a:r>
              <a:rPr lang="it-IT" sz="3950" b="0" strike="noStrike" spc="-21" dirty="0">
                <a:solidFill>
                  <a:srgbClr val="00623A"/>
                </a:solidFill>
                <a:latin typeface="Arial"/>
              </a:rPr>
              <a:t> </a:t>
            </a:r>
            <a:r>
              <a:rPr lang="it-IT" sz="3950" b="0" strike="noStrike" spc="-1" dirty="0">
                <a:solidFill>
                  <a:srgbClr val="00623A"/>
                </a:solidFill>
                <a:latin typeface="Arial"/>
              </a:rPr>
              <a:t>con</a:t>
            </a:r>
            <a:r>
              <a:rPr lang="it-IT" sz="3950" b="0" strike="noStrike" spc="-12" dirty="0">
                <a:solidFill>
                  <a:srgbClr val="00623A"/>
                </a:solidFill>
                <a:latin typeface="Arial"/>
              </a:rPr>
              <a:t> </a:t>
            </a:r>
            <a:r>
              <a:rPr lang="it-IT" sz="3950" b="0" strike="noStrike" spc="-1" dirty="0">
                <a:solidFill>
                  <a:srgbClr val="00623A"/>
                </a:solidFill>
                <a:latin typeface="Arial"/>
              </a:rPr>
              <a:t>il</a:t>
            </a:r>
            <a:r>
              <a:rPr lang="it-IT" sz="3950" b="0" strike="noStrike" spc="-12" dirty="0">
                <a:solidFill>
                  <a:srgbClr val="00623A"/>
                </a:solidFill>
                <a:latin typeface="Arial"/>
              </a:rPr>
              <a:t> </a:t>
            </a:r>
            <a:r>
              <a:rPr lang="it-IT" sz="3950" b="0" strike="noStrike" spc="-1" dirty="0">
                <a:solidFill>
                  <a:srgbClr val="00623A"/>
                </a:solidFill>
                <a:latin typeface="Arial"/>
              </a:rPr>
              <a:t>contratto</a:t>
            </a:r>
            <a:r>
              <a:rPr lang="it-IT" sz="3950" b="0" strike="noStrike" spc="-12" dirty="0">
                <a:solidFill>
                  <a:srgbClr val="00623A"/>
                </a:solidFill>
                <a:latin typeface="Arial"/>
              </a:rPr>
              <a:t> nazionale</a:t>
            </a:r>
            <a:endParaRPr lang="it-IT" sz="3950" b="0" strike="noStrike" spc="-1" dirty="0">
              <a:latin typeface="Arial"/>
            </a:endParaRPr>
          </a:p>
        </p:txBody>
      </p:sp>
      <p:sp>
        <p:nvSpPr>
          <p:cNvPr id="352" name="TextShape 2"/>
          <p:cNvSpPr txBox="1"/>
          <p:nvPr/>
        </p:nvSpPr>
        <p:spPr>
          <a:xfrm>
            <a:off x="1176480" y="10582920"/>
            <a:ext cx="398880" cy="6559200"/>
          </a:xfrm>
          <a:prstGeom prst="rect">
            <a:avLst/>
          </a:prstGeom>
          <a:noFill/>
          <a:ln>
            <a:noFill/>
          </a:ln>
        </p:spPr>
        <p:txBody>
          <a:bodyPr lIns="0" tIns="0" rIns="0" bIns="0">
            <a:spAutoFit/>
          </a:bodyPr>
          <a:lstStyle/>
          <a:p>
            <a:pPr marL="38160">
              <a:lnSpc>
                <a:spcPts val="2494"/>
              </a:lnSpc>
            </a:pPr>
            <a:fld id="{CE02524E-74F1-4945-ABF2-C2C2ED60B404}" type="slidenum">
              <a:rPr lang="it-IT" sz="2450" b="1" i="1" strike="noStrike" spc="-26">
                <a:solidFill>
                  <a:srgbClr val="09603C"/>
                </a:solidFill>
                <a:latin typeface="Helvetica-BoldOblique"/>
              </a:rPr>
              <a:pPr marL="38160">
                <a:lnSpc>
                  <a:spcPts val="2494"/>
                </a:lnSpc>
              </a:pPr>
              <a:t>69</a:t>
            </a:fld>
            <a:endParaRPr lang="it-IT" sz="2450" b="0" strike="noStrike" spc="-1">
              <a:latin typeface="Times New Roman"/>
            </a:endParaRPr>
          </a:p>
        </p:txBody>
      </p:sp>
      <p:sp>
        <p:nvSpPr>
          <p:cNvPr id="353" name="TextShape 3"/>
          <p:cNvSpPr txBox="1"/>
          <p:nvPr/>
        </p:nvSpPr>
        <p:spPr>
          <a:xfrm>
            <a:off x="2081520" y="1828800"/>
            <a:ext cx="16035426" cy="774107"/>
          </a:xfrm>
          <a:prstGeom prst="rect">
            <a:avLst/>
          </a:prstGeom>
          <a:noFill/>
          <a:ln>
            <a:noFill/>
          </a:ln>
        </p:spPr>
        <p:txBody>
          <a:bodyPr wrap="square" lIns="0" tIns="12240" rIns="0" bIns="0">
            <a:spAutoFit/>
          </a:bodyPr>
          <a:lstStyle/>
          <a:p>
            <a:pPr marL="12600">
              <a:lnSpc>
                <a:spcPct val="100000"/>
              </a:lnSpc>
              <a:spcBef>
                <a:spcPts val="96"/>
              </a:spcBef>
            </a:pPr>
            <a:r>
              <a:rPr lang="it-IT" sz="4950" b="1" strike="noStrike" spc="-1" dirty="0">
                <a:solidFill>
                  <a:srgbClr val="FF0000"/>
                </a:solidFill>
                <a:latin typeface="Arial"/>
              </a:rPr>
              <a:t>LA</a:t>
            </a:r>
            <a:r>
              <a:rPr lang="it-IT" sz="4950" b="1" strike="noStrike" spc="-256" dirty="0">
                <a:solidFill>
                  <a:srgbClr val="FF0000"/>
                </a:solidFill>
                <a:latin typeface="Arial"/>
              </a:rPr>
              <a:t> </a:t>
            </a:r>
            <a:r>
              <a:rPr lang="it-IT" sz="4950" b="1" strike="noStrike" spc="-12" dirty="0">
                <a:solidFill>
                  <a:srgbClr val="FF0000"/>
                </a:solidFill>
                <a:latin typeface="Arial"/>
              </a:rPr>
              <a:t>SPECIFICITÀ</a:t>
            </a:r>
            <a:r>
              <a:rPr lang="it-IT" sz="4950" b="1" strike="noStrike" spc="-1" dirty="0">
                <a:solidFill>
                  <a:srgbClr val="FF0000"/>
                </a:solidFill>
                <a:latin typeface="Arial"/>
              </a:rPr>
              <a:t>	DEL</a:t>
            </a:r>
            <a:r>
              <a:rPr lang="it-IT" sz="4950" b="1" strike="noStrike" spc="-205" dirty="0">
                <a:solidFill>
                  <a:srgbClr val="FF0000"/>
                </a:solidFill>
                <a:latin typeface="Arial"/>
              </a:rPr>
              <a:t> </a:t>
            </a:r>
            <a:r>
              <a:rPr lang="it-IT" sz="4950" b="1" strike="noStrike" spc="-12" dirty="0">
                <a:solidFill>
                  <a:srgbClr val="FF0000"/>
                </a:solidFill>
                <a:latin typeface="Arial"/>
              </a:rPr>
              <a:t>LAVORO</a:t>
            </a:r>
            <a:r>
              <a:rPr lang="it-IT" sz="4950" b="1" strike="noStrike" spc="-1" dirty="0">
                <a:solidFill>
                  <a:srgbClr val="FF0000"/>
                </a:solidFill>
                <a:latin typeface="Arial"/>
              </a:rPr>
              <a:t>	</a:t>
            </a:r>
            <a:r>
              <a:rPr lang="it-IT" sz="4950" b="1" strike="noStrike" spc="-12" dirty="0">
                <a:solidFill>
                  <a:srgbClr val="FF0000"/>
                </a:solidFill>
                <a:latin typeface="Arial"/>
              </a:rPr>
              <a:t>PUBBLICO</a:t>
            </a:r>
            <a:endParaRPr lang="it-IT" sz="4950" b="0" strike="noStrike" spc="-1" dirty="0">
              <a:solidFill>
                <a:srgbClr val="FF0000"/>
              </a:solidFill>
              <a:latin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4CD2629E-FEDB-327C-0445-A2B72F666693}"/>
              </a:ext>
            </a:extLst>
          </p:cNvPr>
          <p:cNvSpPr>
            <a:spLocks noGrp="1"/>
          </p:cNvSpPr>
          <p:nvPr>
            <p:ph type="title"/>
          </p:nvPr>
        </p:nvSpPr>
        <p:spPr/>
        <p:txBody>
          <a:bodyPr/>
          <a:lstStyle/>
          <a:p>
            <a:endParaRPr lang="it-IT"/>
          </a:p>
        </p:txBody>
      </p:sp>
      <p:sp>
        <p:nvSpPr>
          <p:cNvPr id="5" name="Sottotitolo 4">
            <a:extLst>
              <a:ext uri="{FF2B5EF4-FFF2-40B4-BE49-F238E27FC236}">
                <a16:creationId xmlns:a16="http://schemas.microsoft.com/office/drawing/2014/main" id="{0F0BA606-410F-AD8B-7E24-BE9AC6DA7049}"/>
              </a:ext>
            </a:extLst>
          </p:cNvPr>
          <p:cNvSpPr>
            <a:spLocks noGrp="1"/>
          </p:cNvSpPr>
          <p:nvPr>
            <p:ph type="subTitle"/>
          </p:nvPr>
        </p:nvSpPr>
        <p:spPr>
          <a:xfrm>
            <a:off x="1005120" y="4402288"/>
            <a:ext cx="18093240" cy="3046988"/>
          </a:xfrm>
        </p:spPr>
        <p:txBody>
          <a:bodyPr/>
          <a:lstStyle/>
          <a:p>
            <a:pPr algn="ctr"/>
            <a:r>
              <a:rPr lang="it-IT" sz="6600" b="1" dirty="0">
                <a:solidFill>
                  <a:srgbClr val="FF0000"/>
                </a:solidFill>
              </a:rPr>
              <a:t>IL PERIMETRO COSTITUZIONALE DI OPERATIVITA’ DELLA CONTRATTAZIONE COLLETTIVA</a:t>
            </a:r>
          </a:p>
        </p:txBody>
      </p:sp>
    </p:spTree>
    <p:extLst>
      <p:ext uri="{BB962C8B-B14F-4D97-AF65-F5344CB8AC3E}">
        <p14:creationId xmlns:p14="http://schemas.microsoft.com/office/powerpoint/2010/main" val="6371124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CustomShape 1"/>
          <p:cNvSpPr/>
          <p:nvPr/>
        </p:nvSpPr>
        <p:spPr>
          <a:xfrm>
            <a:off x="2081520" y="1334195"/>
            <a:ext cx="15627600" cy="7222005"/>
          </a:xfrm>
          <a:prstGeom prst="rect">
            <a:avLst/>
          </a:prstGeom>
          <a:noFill/>
          <a:ln>
            <a:noFill/>
          </a:ln>
        </p:spPr>
        <p:style>
          <a:lnRef idx="0">
            <a:scrgbClr r="0" g="0" b="0"/>
          </a:lnRef>
          <a:fillRef idx="0">
            <a:scrgbClr r="0" g="0" b="0"/>
          </a:fillRef>
          <a:effectRef idx="0">
            <a:scrgbClr r="0" g="0" b="0"/>
          </a:effectRef>
          <a:fontRef idx="minor"/>
        </p:style>
        <p:txBody>
          <a:bodyPr wrap="square" lIns="0" tIns="14760" rIns="0" bIns="0">
            <a:spAutoFit/>
          </a:bodyPr>
          <a:lstStyle/>
          <a:p>
            <a:pPr marL="12600">
              <a:lnSpc>
                <a:spcPct val="100000"/>
              </a:lnSpc>
              <a:spcBef>
                <a:spcPts val="113"/>
              </a:spcBef>
            </a:pPr>
            <a:r>
              <a:rPr lang="it-IT" sz="2950" b="1" strike="noStrike" spc="-52" dirty="0">
                <a:solidFill>
                  <a:srgbClr val="00623A"/>
                </a:solidFill>
                <a:latin typeface="Lufga"/>
              </a:rPr>
              <a:t>→</a:t>
            </a:r>
            <a:r>
              <a:rPr lang="it-IT" sz="2950" b="1" strike="noStrike" spc="-1" dirty="0">
                <a:solidFill>
                  <a:srgbClr val="00623A"/>
                </a:solidFill>
                <a:latin typeface="Lufga"/>
              </a:rPr>
              <a:t>	</a:t>
            </a:r>
            <a:r>
              <a:rPr lang="it-IT" sz="2950" b="1" strike="noStrike" spc="-1" dirty="0">
                <a:solidFill>
                  <a:srgbClr val="00623A"/>
                </a:solidFill>
                <a:latin typeface="Arial"/>
              </a:rPr>
              <a:t>Tribunale</a:t>
            </a:r>
            <a:r>
              <a:rPr lang="it-IT" sz="2950" b="1" strike="noStrike" spc="-100" dirty="0">
                <a:solidFill>
                  <a:srgbClr val="00623A"/>
                </a:solidFill>
                <a:latin typeface="Arial"/>
              </a:rPr>
              <a:t> </a:t>
            </a:r>
            <a:r>
              <a:rPr lang="it-IT" sz="2950" b="1" strike="noStrike" spc="-1" dirty="0">
                <a:solidFill>
                  <a:srgbClr val="00623A"/>
                </a:solidFill>
                <a:latin typeface="Arial"/>
              </a:rPr>
              <a:t>Milano:</a:t>
            </a:r>
            <a:r>
              <a:rPr lang="it-IT" sz="2950" b="1" strike="noStrike" spc="-97" dirty="0">
                <a:solidFill>
                  <a:srgbClr val="00623A"/>
                </a:solidFill>
                <a:latin typeface="Arial"/>
              </a:rPr>
              <a:t> </a:t>
            </a:r>
            <a:r>
              <a:rPr lang="it-IT" sz="2950" b="1" strike="noStrike" spc="-12" dirty="0">
                <a:solidFill>
                  <a:srgbClr val="00623A"/>
                </a:solidFill>
                <a:latin typeface="Arial"/>
              </a:rPr>
              <a:t>4413/2018</a:t>
            </a:r>
            <a:endParaRPr lang="it-IT" sz="2950" b="0" strike="noStrike" spc="-1" dirty="0">
              <a:latin typeface="Arial"/>
            </a:endParaRPr>
          </a:p>
          <a:p>
            <a:pPr marL="220320">
              <a:lnSpc>
                <a:spcPct val="100000"/>
              </a:lnSpc>
            </a:pPr>
            <a:r>
              <a:rPr lang="it-IT" sz="2950" b="0" strike="noStrike" spc="-1" dirty="0">
                <a:solidFill>
                  <a:srgbClr val="00623A"/>
                </a:solidFill>
                <a:latin typeface="Arial"/>
              </a:rPr>
              <a:t>Una</a:t>
            </a:r>
            <a:r>
              <a:rPr lang="it-IT" sz="2950" b="0" strike="noStrike" spc="-21" dirty="0">
                <a:solidFill>
                  <a:srgbClr val="00623A"/>
                </a:solidFill>
                <a:latin typeface="Arial"/>
              </a:rPr>
              <a:t> </a:t>
            </a:r>
            <a:r>
              <a:rPr lang="it-IT" sz="2950" b="0" strike="noStrike" spc="-1" dirty="0">
                <a:solidFill>
                  <a:srgbClr val="00623A"/>
                </a:solidFill>
                <a:latin typeface="Arial"/>
              </a:rPr>
              <a:t>volta</a:t>
            </a:r>
            <a:r>
              <a:rPr lang="it-IT" sz="2950" b="0" strike="noStrike" spc="-15" dirty="0">
                <a:solidFill>
                  <a:srgbClr val="00623A"/>
                </a:solidFill>
                <a:latin typeface="Arial"/>
              </a:rPr>
              <a:t> </a:t>
            </a:r>
            <a:r>
              <a:rPr lang="it-IT" sz="2950" b="0" strike="noStrike" spc="-1" dirty="0">
                <a:solidFill>
                  <a:srgbClr val="00623A"/>
                </a:solidFill>
                <a:latin typeface="Arial"/>
              </a:rPr>
              <a:t>garantito</a:t>
            </a:r>
            <a:r>
              <a:rPr lang="it-IT" sz="2950" b="0" strike="noStrike" spc="-21" dirty="0">
                <a:solidFill>
                  <a:srgbClr val="00623A"/>
                </a:solidFill>
                <a:latin typeface="Arial"/>
              </a:rPr>
              <a:t> </a:t>
            </a:r>
            <a:r>
              <a:rPr lang="it-IT" sz="2950" b="0" strike="noStrike" spc="-1" dirty="0">
                <a:solidFill>
                  <a:srgbClr val="00623A"/>
                </a:solidFill>
                <a:latin typeface="Arial"/>
              </a:rPr>
              <a:t>all’associazione</a:t>
            </a:r>
            <a:r>
              <a:rPr lang="it-IT" sz="2950" b="0" strike="noStrike" spc="-21" dirty="0">
                <a:solidFill>
                  <a:srgbClr val="00623A"/>
                </a:solidFill>
                <a:latin typeface="Arial"/>
              </a:rPr>
              <a:t> </a:t>
            </a:r>
            <a:r>
              <a:rPr lang="it-IT" sz="2950" b="0" strike="noStrike" spc="-1" dirty="0">
                <a:solidFill>
                  <a:srgbClr val="00623A"/>
                </a:solidFill>
                <a:latin typeface="Arial"/>
              </a:rPr>
              <a:t>sindacale</a:t>
            </a:r>
            <a:r>
              <a:rPr lang="it-IT" sz="2950" b="0" strike="noStrike" spc="-15" dirty="0">
                <a:solidFill>
                  <a:srgbClr val="00623A"/>
                </a:solidFill>
                <a:latin typeface="Arial"/>
              </a:rPr>
              <a:t> </a:t>
            </a:r>
            <a:r>
              <a:rPr lang="it-IT" sz="2950" b="0" strike="noStrike" spc="-1" dirty="0">
                <a:solidFill>
                  <a:srgbClr val="00623A"/>
                </a:solidFill>
                <a:latin typeface="Arial"/>
              </a:rPr>
              <a:t>rappresentativa</a:t>
            </a:r>
            <a:r>
              <a:rPr lang="it-IT" sz="2950" b="0" strike="noStrike" spc="-12" dirty="0">
                <a:solidFill>
                  <a:srgbClr val="00623A"/>
                </a:solidFill>
                <a:latin typeface="Arial"/>
              </a:rPr>
              <a:t> </a:t>
            </a:r>
            <a:r>
              <a:rPr lang="it-IT" sz="2950" b="0" strike="noStrike" spc="-1" dirty="0">
                <a:solidFill>
                  <a:srgbClr val="00623A"/>
                </a:solidFill>
                <a:latin typeface="Arial"/>
              </a:rPr>
              <a:t>…</a:t>
            </a:r>
            <a:r>
              <a:rPr lang="it-IT" sz="2950" b="0" strike="noStrike" spc="-15" dirty="0">
                <a:solidFill>
                  <a:srgbClr val="00623A"/>
                </a:solidFill>
                <a:latin typeface="Arial"/>
              </a:rPr>
              <a:t> </a:t>
            </a:r>
            <a:r>
              <a:rPr lang="it-IT" sz="2950" b="0" strike="noStrike" spc="-1" dirty="0">
                <a:solidFill>
                  <a:srgbClr val="00623A"/>
                </a:solidFill>
                <a:latin typeface="Arial"/>
              </a:rPr>
              <a:t>il</a:t>
            </a:r>
            <a:r>
              <a:rPr lang="it-IT" sz="2950" b="0" strike="noStrike" spc="-21" dirty="0">
                <a:solidFill>
                  <a:srgbClr val="00623A"/>
                </a:solidFill>
                <a:latin typeface="Arial"/>
              </a:rPr>
              <a:t> </a:t>
            </a:r>
            <a:r>
              <a:rPr lang="it-IT" sz="2950" b="0" strike="noStrike" spc="-1" dirty="0">
                <a:solidFill>
                  <a:srgbClr val="00623A"/>
                </a:solidFill>
                <a:latin typeface="Arial"/>
              </a:rPr>
              <a:t>diritto</a:t>
            </a:r>
            <a:r>
              <a:rPr lang="it-IT" sz="2950" b="0" strike="noStrike" spc="-21" dirty="0">
                <a:solidFill>
                  <a:srgbClr val="00623A"/>
                </a:solidFill>
                <a:latin typeface="Arial"/>
              </a:rPr>
              <a:t> </a:t>
            </a:r>
            <a:r>
              <a:rPr lang="it-IT" sz="2950" b="0" strike="noStrike" spc="-1" dirty="0">
                <a:solidFill>
                  <a:srgbClr val="00623A"/>
                </a:solidFill>
                <a:latin typeface="Arial"/>
              </a:rPr>
              <a:t>a</a:t>
            </a:r>
            <a:r>
              <a:rPr lang="it-IT" sz="2950" b="0" strike="noStrike" spc="-21" dirty="0">
                <a:solidFill>
                  <a:srgbClr val="00623A"/>
                </a:solidFill>
                <a:latin typeface="Arial"/>
              </a:rPr>
              <a:t> </a:t>
            </a:r>
            <a:r>
              <a:rPr lang="it-IT" sz="2950" b="0" strike="noStrike" spc="-1" dirty="0">
                <a:solidFill>
                  <a:srgbClr val="00623A"/>
                </a:solidFill>
                <a:latin typeface="Arial"/>
              </a:rPr>
              <a:t>partecipare</a:t>
            </a:r>
            <a:r>
              <a:rPr lang="it-IT" sz="2950" b="0" strike="noStrike" spc="-15" dirty="0">
                <a:solidFill>
                  <a:srgbClr val="00623A"/>
                </a:solidFill>
                <a:latin typeface="Arial"/>
              </a:rPr>
              <a:t> </a:t>
            </a:r>
            <a:r>
              <a:rPr lang="it-IT" sz="2950" b="0" strike="noStrike" spc="-21" dirty="0">
                <a:solidFill>
                  <a:srgbClr val="00623A"/>
                </a:solidFill>
                <a:latin typeface="Arial"/>
              </a:rPr>
              <a:t>alle </a:t>
            </a:r>
            <a:r>
              <a:rPr lang="it-IT" sz="2950" b="0" strike="noStrike" spc="-1" dirty="0">
                <a:solidFill>
                  <a:srgbClr val="00623A"/>
                </a:solidFill>
                <a:latin typeface="Arial"/>
              </a:rPr>
              <a:t>trattative</a:t>
            </a:r>
            <a:r>
              <a:rPr lang="it-IT" sz="2950" b="0" strike="noStrike" spc="-12" dirty="0">
                <a:solidFill>
                  <a:srgbClr val="00623A"/>
                </a:solidFill>
                <a:latin typeface="Arial"/>
              </a:rPr>
              <a:t> </a:t>
            </a:r>
            <a:r>
              <a:rPr lang="it-IT" sz="2950" b="0" strike="noStrike" spc="-1" dirty="0">
                <a:solidFill>
                  <a:srgbClr val="00623A"/>
                </a:solidFill>
                <a:latin typeface="Arial"/>
              </a:rPr>
              <a:t>in</a:t>
            </a:r>
            <a:r>
              <a:rPr lang="it-IT" sz="2950" b="0" strike="noStrike" spc="-15" dirty="0">
                <a:solidFill>
                  <a:srgbClr val="00623A"/>
                </a:solidFill>
                <a:latin typeface="Arial"/>
              </a:rPr>
              <a:t> </a:t>
            </a:r>
            <a:r>
              <a:rPr lang="it-IT" sz="2950" b="0" strike="noStrike" spc="-1" dirty="0">
                <a:solidFill>
                  <a:srgbClr val="00623A"/>
                </a:solidFill>
                <a:latin typeface="Arial"/>
              </a:rPr>
              <a:t>sede</a:t>
            </a:r>
            <a:r>
              <a:rPr lang="it-IT" sz="2950" b="0" strike="noStrike" spc="-7" dirty="0">
                <a:solidFill>
                  <a:srgbClr val="00623A"/>
                </a:solidFill>
                <a:latin typeface="Arial"/>
              </a:rPr>
              <a:t> </a:t>
            </a:r>
            <a:r>
              <a:rPr lang="it-IT" sz="2950" b="0" strike="noStrike" spc="-1" dirty="0">
                <a:solidFill>
                  <a:srgbClr val="00623A"/>
                </a:solidFill>
                <a:latin typeface="Arial"/>
              </a:rPr>
              <a:t>nazionale;</a:t>
            </a:r>
            <a:r>
              <a:rPr lang="it-IT" sz="2950" b="0" strike="noStrike" spc="-15" dirty="0">
                <a:solidFill>
                  <a:srgbClr val="00623A"/>
                </a:solidFill>
                <a:latin typeface="Arial"/>
              </a:rPr>
              <a:t> </a:t>
            </a:r>
            <a:r>
              <a:rPr lang="it-IT" sz="2950" b="0" strike="noStrike" spc="-1" dirty="0">
                <a:solidFill>
                  <a:srgbClr val="00623A"/>
                </a:solidFill>
                <a:latin typeface="Arial"/>
              </a:rPr>
              <a:t>una</a:t>
            </a:r>
            <a:r>
              <a:rPr lang="it-IT" sz="2950" b="0" strike="noStrike" spc="-12" dirty="0">
                <a:solidFill>
                  <a:srgbClr val="00623A"/>
                </a:solidFill>
                <a:latin typeface="Arial"/>
              </a:rPr>
              <a:t> </a:t>
            </a:r>
            <a:r>
              <a:rPr lang="it-IT" sz="2950" b="0" strike="noStrike" spc="-1" dirty="0">
                <a:solidFill>
                  <a:srgbClr val="00623A"/>
                </a:solidFill>
                <a:latin typeface="Arial"/>
              </a:rPr>
              <a:t>volta</a:t>
            </a:r>
            <a:r>
              <a:rPr lang="it-IT" sz="2950" b="0" strike="noStrike" spc="-12" dirty="0">
                <a:solidFill>
                  <a:srgbClr val="00623A"/>
                </a:solidFill>
                <a:latin typeface="Arial"/>
              </a:rPr>
              <a:t> </a:t>
            </a:r>
            <a:r>
              <a:rPr lang="it-IT" sz="2950" b="0" strike="noStrike" spc="-1" dirty="0">
                <a:solidFill>
                  <a:srgbClr val="00623A"/>
                </a:solidFill>
                <a:latin typeface="Arial"/>
              </a:rPr>
              <a:t>che</a:t>
            </a:r>
            <a:r>
              <a:rPr lang="it-IT" sz="2950" b="0" strike="noStrike" spc="-7" dirty="0">
                <a:solidFill>
                  <a:srgbClr val="00623A"/>
                </a:solidFill>
                <a:latin typeface="Arial"/>
              </a:rPr>
              <a:t> </a:t>
            </a:r>
            <a:r>
              <a:rPr lang="it-IT" sz="2950" b="0" strike="noStrike" spc="-1" dirty="0">
                <a:solidFill>
                  <a:srgbClr val="00623A"/>
                </a:solidFill>
                <a:latin typeface="Arial"/>
              </a:rPr>
              <a:t>la</a:t>
            </a:r>
            <a:r>
              <a:rPr lang="it-IT" sz="2950" b="0" strike="noStrike" spc="-15" dirty="0">
                <a:solidFill>
                  <a:srgbClr val="00623A"/>
                </a:solidFill>
                <a:latin typeface="Arial"/>
              </a:rPr>
              <a:t> </a:t>
            </a:r>
            <a:r>
              <a:rPr lang="it-IT" sz="2950" b="0" strike="noStrike" spc="-1" dirty="0">
                <a:solidFill>
                  <a:srgbClr val="00623A"/>
                </a:solidFill>
                <a:latin typeface="Arial"/>
              </a:rPr>
              <a:t>medesima</a:t>
            </a:r>
            <a:r>
              <a:rPr lang="it-IT" sz="2950" b="0" strike="noStrike" spc="-7" dirty="0">
                <a:solidFill>
                  <a:srgbClr val="00623A"/>
                </a:solidFill>
                <a:latin typeface="Arial"/>
              </a:rPr>
              <a:t> </a:t>
            </a:r>
            <a:r>
              <a:rPr lang="it-IT" sz="2950" b="0" strike="noStrike" spc="-1" dirty="0">
                <a:solidFill>
                  <a:srgbClr val="00623A"/>
                </a:solidFill>
                <a:latin typeface="Arial"/>
              </a:rPr>
              <a:t>associazione</a:t>
            </a:r>
            <a:r>
              <a:rPr lang="it-IT" sz="2950" b="0" strike="noStrike" spc="-15" dirty="0">
                <a:solidFill>
                  <a:srgbClr val="00623A"/>
                </a:solidFill>
                <a:latin typeface="Arial"/>
              </a:rPr>
              <a:t> </a:t>
            </a:r>
            <a:r>
              <a:rPr lang="it-IT" sz="2950" b="0" strike="noStrike" spc="-1" dirty="0">
                <a:solidFill>
                  <a:srgbClr val="00623A"/>
                </a:solidFill>
                <a:latin typeface="Arial"/>
              </a:rPr>
              <a:t>abbia</a:t>
            </a:r>
            <a:r>
              <a:rPr lang="it-IT" sz="2950" b="0" strike="noStrike" spc="-12" dirty="0">
                <a:solidFill>
                  <a:srgbClr val="00623A"/>
                </a:solidFill>
                <a:latin typeface="Arial"/>
              </a:rPr>
              <a:t> legittimamente </a:t>
            </a:r>
            <a:r>
              <a:rPr lang="it-IT" sz="2950" b="0" strike="noStrike" spc="-1" dirty="0">
                <a:solidFill>
                  <a:srgbClr val="00623A"/>
                </a:solidFill>
                <a:latin typeface="Arial"/>
              </a:rPr>
              <a:t>ritenuto</a:t>
            </a:r>
            <a:r>
              <a:rPr lang="it-IT" sz="2950" b="0" strike="noStrike" spc="-12" dirty="0">
                <a:solidFill>
                  <a:srgbClr val="00623A"/>
                </a:solidFill>
                <a:latin typeface="Arial"/>
              </a:rPr>
              <a:t> </a:t>
            </a:r>
            <a:r>
              <a:rPr lang="it-IT" sz="2950" b="0" strike="noStrike" spc="-1" dirty="0">
                <a:solidFill>
                  <a:srgbClr val="00623A"/>
                </a:solidFill>
                <a:latin typeface="Arial"/>
              </a:rPr>
              <a:t>di</a:t>
            </a:r>
            <a:r>
              <a:rPr lang="it-IT" sz="2950" b="0" strike="noStrike" spc="-7" dirty="0">
                <a:solidFill>
                  <a:srgbClr val="00623A"/>
                </a:solidFill>
                <a:latin typeface="Arial"/>
              </a:rPr>
              <a:t> </a:t>
            </a:r>
            <a:r>
              <a:rPr lang="it-IT" sz="2950" b="0" strike="noStrike" spc="-1" dirty="0">
                <a:solidFill>
                  <a:srgbClr val="00623A"/>
                </a:solidFill>
                <a:latin typeface="Arial"/>
              </a:rPr>
              <a:t>non</a:t>
            </a:r>
            <a:r>
              <a:rPr lang="it-IT" sz="2950" b="0" strike="noStrike" spc="-7" dirty="0">
                <a:solidFill>
                  <a:srgbClr val="00623A"/>
                </a:solidFill>
                <a:latin typeface="Arial"/>
              </a:rPr>
              <a:t> </a:t>
            </a:r>
            <a:r>
              <a:rPr lang="it-IT" sz="2950" b="0" strike="noStrike" spc="-1" dirty="0">
                <a:solidFill>
                  <a:srgbClr val="00623A"/>
                </a:solidFill>
                <a:latin typeface="Arial"/>
              </a:rPr>
              <a:t>sottoscrivere</a:t>
            </a:r>
            <a:r>
              <a:rPr lang="it-IT" sz="2950" b="0" strike="noStrike" spc="4" dirty="0">
                <a:solidFill>
                  <a:srgbClr val="00623A"/>
                </a:solidFill>
                <a:latin typeface="Arial"/>
              </a:rPr>
              <a:t> </a:t>
            </a:r>
            <a:r>
              <a:rPr lang="it-IT" sz="2950" b="0" strike="noStrike" spc="-1" dirty="0">
                <a:solidFill>
                  <a:srgbClr val="00623A"/>
                </a:solidFill>
                <a:latin typeface="Arial"/>
              </a:rPr>
              <a:t>un</a:t>
            </a:r>
            <a:r>
              <a:rPr lang="it-IT" sz="2950" b="0" strike="noStrike" spc="-7" dirty="0">
                <a:solidFill>
                  <a:srgbClr val="00623A"/>
                </a:solidFill>
                <a:latin typeface="Arial"/>
              </a:rPr>
              <a:t> </a:t>
            </a:r>
            <a:r>
              <a:rPr lang="it-IT" sz="2950" b="0" strike="noStrike" spc="-1" dirty="0">
                <a:solidFill>
                  <a:srgbClr val="00623A"/>
                </a:solidFill>
                <a:latin typeface="Arial"/>
              </a:rPr>
              <a:t>CCNL</a:t>
            </a:r>
            <a:r>
              <a:rPr lang="it-IT" sz="2950" b="0" strike="noStrike" spc="-106" dirty="0">
                <a:solidFill>
                  <a:srgbClr val="00623A"/>
                </a:solidFill>
                <a:latin typeface="Arial"/>
              </a:rPr>
              <a:t> </a:t>
            </a:r>
            <a:r>
              <a:rPr lang="it-IT" sz="2950" b="0" strike="noStrike" spc="-1" dirty="0">
                <a:solidFill>
                  <a:srgbClr val="00623A"/>
                </a:solidFill>
                <a:latin typeface="Arial"/>
              </a:rPr>
              <a:t>reputato</a:t>
            </a:r>
            <a:r>
              <a:rPr lang="it-IT" sz="2950" b="0" strike="noStrike" spc="4" dirty="0">
                <a:solidFill>
                  <a:srgbClr val="00623A"/>
                </a:solidFill>
                <a:latin typeface="Arial"/>
              </a:rPr>
              <a:t> </a:t>
            </a:r>
            <a:r>
              <a:rPr lang="it-IT" sz="2950" b="0" strike="noStrike" spc="-1" dirty="0">
                <a:solidFill>
                  <a:srgbClr val="00623A"/>
                </a:solidFill>
                <a:latin typeface="Arial"/>
              </a:rPr>
              <a:t>non</a:t>
            </a:r>
            <a:r>
              <a:rPr lang="it-IT" sz="2950" b="0" strike="noStrike" spc="-7" dirty="0">
                <a:solidFill>
                  <a:srgbClr val="00623A"/>
                </a:solidFill>
                <a:latin typeface="Arial"/>
              </a:rPr>
              <a:t> </a:t>
            </a:r>
            <a:r>
              <a:rPr lang="it-IT" sz="2950" b="0" strike="noStrike" spc="-1" dirty="0">
                <a:solidFill>
                  <a:srgbClr val="00623A"/>
                </a:solidFill>
                <a:latin typeface="Arial"/>
              </a:rPr>
              <a:t>condivisibile</a:t>
            </a:r>
            <a:r>
              <a:rPr lang="it-IT" sz="2950" b="0" strike="noStrike" spc="4" dirty="0">
                <a:solidFill>
                  <a:srgbClr val="00623A"/>
                </a:solidFill>
                <a:latin typeface="Arial"/>
              </a:rPr>
              <a:t> </a:t>
            </a:r>
            <a:r>
              <a:rPr lang="it-IT" sz="2950" b="0" strike="noStrike" spc="-1" dirty="0">
                <a:solidFill>
                  <a:srgbClr val="00623A"/>
                </a:solidFill>
                <a:latin typeface="Arial"/>
              </a:rPr>
              <a:t>(CCNL</a:t>
            </a:r>
            <a:r>
              <a:rPr lang="it-IT" sz="2950" b="0" strike="noStrike" spc="-106" dirty="0">
                <a:solidFill>
                  <a:srgbClr val="00623A"/>
                </a:solidFill>
                <a:latin typeface="Arial"/>
              </a:rPr>
              <a:t> </a:t>
            </a:r>
            <a:r>
              <a:rPr lang="it-IT" sz="2950" b="0" strike="noStrike" spc="-1" dirty="0">
                <a:solidFill>
                  <a:srgbClr val="00623A"/>
                </a:solidFill>
                <a:latin typeface="Arial"/>
              </a:rPr>
              <a:t>che, come</a:t>
            </a:r>
            <a:r>
              <a:rPr lang="it-IT" sz="2950" b="0" strike="noStrike" spc="4" dirty="0">
                <a:solidFill>
                  <a:srgbClr val="00623A"/>
                </a:solidFill>
                <a:latin typeface="Arial"/>
              </a:rPr>
              <a:t> </a:t>
            </a:r>
            <a:r>
              <a:rPr lang="it-IT" sz="2950" b="0" strike="noStrike" spc="-1" dirty="0">
                <a:solidFill>
                  <a:srgbClr val="00623A"/>
                </a:solidFill>
                <a:latin typeface="Arial"/>
              </a:rPr>
              <a:t>visto, </a:t>
            </a:r>
            <a:r>
              <a:rPr lang="it-IT" sz="2950" b="0" strike="noStrike" spc="-52" dirty="0">
                <a:solidFill>
                  <a:srgbClr val="00623A"/>
                </a:solidFill>
                <a:latin typeface="Arial"/>
              </a:rPr>
              <a:t>è </a:t>
            </a:r>
            <a:r>
              <a:rPr lang="it-IT" sz="2950" b="0" strike="noStrike" spc="-1" dirty="0">
                <a:solidFill>
                  <a:srgbClr val="00623A"/>
                </a:solidFill>
                <a:latin typeface="Arial"/>
              </a:rPr>
              <a:t>tuttavia</a:t>
            </a:r>
            <a:r>
              <a:rPr lang="it-IT" sz="2950" b="0" strike="noStrike" spc="-21" dirty="0">
                <a:solidFill>
                  <a:srgbClr val="00623A"/>
                </a:solidFill>
                <a:latin typeface="Arial"/>
              </a:rPr>
              <a:t> </a:t>
            </a:r>
            <a:r>
              <a:rPr lang="it-IT" sz="2950" b="0" strike="noStrike" spc="-1" dirty="0">
                <a:solidFill>
                  <a:srgbClr val="00623A"/>
                </a:solidFill>
                <a:latin typeface="Arial"/>
              </a:rPr>
              <a:t>la</a:t>
            </a:r>
            <a:r>
              <a:rPr lang="it-IT" sz="2950" b="0" strike="noStrike" spc="-15" dirty="0">
                <a:solidFill>
                  <a:srgbClr val="00623A"/>
                </a:solidFill>
                <a:latin typeface="Arial"/>
              </a:rPr>
              <a:t> </a:t>
            </a:r>
            <a:r>
              <a:rPr lang="it-IT" sz="2950" b="0" strike="noStrike" spc="-1" dirty="0">
                <a:solidFill>
                  <a:srgbClr val="00623A"/>
                </a:solidFill>
                <a:latin typeface="Arial"/>
              </a:rPr>
              <a:t>fonte</a:t>
            </a:r>
            <a:r>
              <a:rPr lang="it-IT" sz="2950" b="0" strike="noStrike" spc="-12" dirty="0">
                <a:solidFill>
                  <a:srgbClr val="00623A"/>
                </a:solidFill>
                <a:latin typeface="Arial"/>
              </a:rPr>
              <a:t> </a:t>
            </a:r>
            <a:r>
              <a:rPr lang="it-IT" sz="2950" b="0" strike="noStrike" spc="-1" dirty="0">
                <a:solidFill>
                  <a:srgbClr val="00623A"/>
                </a:solidFill>
                <a:latin typeface="Arial"/>
              </a:rPr>
              <a:t>che</a:t>
            </a:r>
            <a:r>
              <a:rPr lang="it-IT" sz="2950" b="0" strike="noStrike" spc="-12" dirty="0">
                <a:solidFill>
                  <a:srgbClr val="00623A"/>
                </a:solidFill>
                <a:latin typeface="Arial"/>
              </a:rPr>
              <a:t> </a:t>
            </a:r>
            <a:r>
              <a:rPr lang="it-IT" sz="2950" b="0" strike="noStrike" spc="-1" dirty="0">
                <a:solidFill>
                  <a:srgbClr val="00623A"/>
                </a:solidFill>
                <a:latin typeface="Arial"/>
              </a:rPr>
              <a:t>individua</a:t>
            </a:r>
            <a:r>
              <a:rPr lang="it-IT" sz="2950" b="0" strike="noStrike" spc="-15" dirty="0">
                <a:solidFill>
                  <a:srgbClr val="00623A"/>
                </a:solidFill>
                <a:latin typeface="Arial"/>
              </a:rPr>
              <a:t> </a:t>
            </a:r>
            <a:r>
              <a:rPr lang="it-IT" sz="2950" b="0" strike="noStrike" spc="-1" dirty="0">
                <a:solidFill>
                  <a:srgbClr val="00623A"/>
                </a:solidFill>
                <a:latin typeface="Arial"/>
              </a:rPr>
              <a:t>anche</a:t>
            </a:r>
            <a:r>
              <a:rPr lang="it-IT" sz="2950" b="0" strike="noStrike" spc="-12" dirty="0">
                <a:solidFill>
                  <a:srgbClr val="00623A"/>
                </a:solidFill>
                <a:latin typeface="Arial"/>
              </a:rPr>
              <a:t> </a:t>
            </a:r>
            <a:r>
              <a:rPr lang="it-IT" sz="2950" b="0" strike="noStrike" spc="-1" dirty="0">
                <a:solidFill>
                  <a:srgbClr val="00623A"/>
                </a:solidFill>
                <a:latin typeface="Arial"/>
              </a:rPr>
              <a:t>i</a:t>
            </a:r>
            <a:r>
              <a:rPr lang="it-IT" sz="2950" b="0" strike="noStrike" spc="-15" dirty="0">
                <a:solidFill>
                  <a:srgbClr val="00623A"/>
                </a:solidFill>
                <a:latin typeface="Arial"/>
              </a:rPr>
              <a:t> </a:t>
            </a:r>
            <a:r>
              <a:rPr lang="it-IT" sz="2950" b="0" strike="noStrike" spc="-1" dirty="0">
                <a:solidFill>
                  <a:srgbClr val="00623A"/>
                </a:solidFill>
                <a:latin typeface="Arial"/>
              </a:rPr>
              <a:t>successivi</a:t>
            </a:r>
            <a:r>
              <a:rPr lang="it-IT" sz="2950" b="0" strike="noStrike" spc="-12" dirty="0">
                <a:solidFill>
                  <a:srgbClr val="00623A"/>
                </a:solidFill>
                <a:latin typeface="Arial"/>
              </a:rPr>
              <a:t> </a:t>
            </a:r>
            <a:r>
              <a:rPr lang="it-IT" sz="2950" b="0" strike="noStrike" spc="-1" dirty="0">
                <a:solidFill>
                  <a:srgbClr val="00623A"/>
                </a:solidFill>
                <a:latin typeface="Arial"/>
              </a:rPr>
              <a:t>ambiti</a:t>
            </a:r>
            <a:r>
              <a:rPr lang="it-IT" sz="2950" b="0" strike="noStrike" spc="-15" dirty="0">
                <a:solidFill>
                  <a:srgbClr val="00623A"/>
                </a:solidFill>
                <a:latin typeface="Arial"/>
              </a:rPr>
              <a:t> </a:t>
            </a:r>
            <a:r>
              <a:rPr lang="it-IT" sz="2950" b="0" strike="noStrike" spc="-1" dirty="0">
                <a:solidFill>
                  <a:srgbClr val="00623A"/>
                </a:solidFill>
                <a:latin typeface="Arial"/>
              </a:rPr>
              <a:t>della</a:t>
            </a:r>
            <a:r>
              <a:rPr lang="it-IT" sz="2950" b="0" strike="noStrike" spc="-15" dirty="0">
                <a:solidFill>
                  <a:srgbClr val="00623A"/>
                </a:solidFill>
                <a:latin typeface="Arial"/>
              </a:rPr>
              <a:t> </a:t>
            </a:r>
            <a:r>
              <a:rPr lang="it-IT" sz="2950" b="0" strike="noStrike" spc="-1" dirty="0">
                <a:solidFill>
                  <a:srgbClr val="00623A"/>
                </a:solidFill>
                <a:latin typeface="Arial"/>
              </a:rPr>
              <a:t>contrattazione</a:t>
            </a:r>
            <a:r>
              <a:rPr lang="it-IT" sz="2950" b="0" strike="noStrike" spc="-12" dirty="0">
                <a:solidFill>
                  <a:srgbClr val="00623A"/>
                </a:solidFill>
                <a:latin typeface="Arial"/>
              </a:rPr>
              <a:t> </a:t>
            </a:r>
            <a:r>
              <a:rPr lang="it-IT" sz="2950" b="0" strike="noStrike" spc="-1" dirty="0">
                <a:solidFill>
                  <a:srgbClr val="00623A"/>
                </a:solidFill>
                <a:latin typeface="Arial"/>
              </a:rPr>
              <a:t>integrativa);</a:t>
            </a:r>
            <a:r>
              <a:rPr lang="it-IT" sz="2950" b="0" strike="noStrike" spc="-12" dirty="0">
                <a:solidFill>
                  <a:srgbClr val="00623A"/>
                </a:solidFill>
                <a:latin typeface="Arial"/>
              </a:rPr>
              <a:t> </a:t>
            </a:r>
            <a:r>
              <a:rPr lang="it-IT" sz="2950" b="0" strike="noStrike" spc="-26" dirty="0">
                <a:solidFill>
                  <a:srgbClr val="00623A"/>
                </a:solidFill>
                <a:latin typeface="Arial"/>
              </a:rPr>
              <a:t>non </a:t>
            </a:r>
            <a:r>
              <a:rPr lang="it-IT" sz="2950" b="0" strike="noStrike" spc="-1" dirty="0">
                <a:solidFill>
                  <a:srgbClr val="00623A"/>
                </a:solidFill>
                <a:latin typeface="Arial"/>
              </a:rPr>
              <a:t>può</a:t>
            </a:r>
            <a:r>
              <a:rPr lang="it-IT" sz="2950" b="0" strike="noStrike" spc="-26" dirty="0">
                <a:solidFill>
                  <a:srgbClr val="00623A"/>
                </a:solidFill>
                <a:latin typeface="Arial"/>
              </a:rPr>
              <a:t> </a:t>
            </a:r>
            <a:r>
              <a:rPr lang="it-IT" sz="2950" b="0" strike="noStrike" spc="-1" dirty="0">
                <a:solidFill>
                  <a:srgbClr val="00623A"/>
                </a:solidFill>
                <a:latin typeface="Arial"/>
              </a:rPr>
              <a:t>poi</a:t>
            </a:r>
            <a:r>
              <a:rPr lang="it-IT" sz="2950" b="0" strike="noStrike" spc="-15" dirty="0">
                <a:solidFill>
                  <a:srgbClr val="00623A"/>
                </a:solidFill>
                <a:latin typeface="Arial"/>
              </a:rPr>
              <a:t> </a:t>
            </a:r>
            <a:r>
              <a:rPr lang="it-IT" sz="2950" b="0" strike="noStrike" spc="-1" dirty="0">
                <a:solidFill>
                  <a:srgbClr val="00623A"/>
                </a:solidFill>
                <a:latin typeface="Arial"/>
              </a:rPr>
              <a:t>ritenersi</a:t>
            </a:r>
            <a:r>
              <a:rPr lang="it-IT" sz="2950" b="0" strike="noStrike" spc="-12" dirty="0">
                <a:solidFill>
                  <a:srgbClr val="00623A"/>
                </a:solidFill>
                <a:latin typeface="Arial"/>
              </a:rPr>
              <a:t> </a:t>
            </a:r>
            <a:r>
              <a:rPr lang="it-IT" sz="2950" b="0" strike="noStrike" spc="-1" dirty="0">
                <a:solidFill>
                  <a:srgbClr val="00623A"/>
                </a:solidFill>
                <a:latin typeface="Arial"/>
              </a:rPr>
              <a:t>contraria</a:t>
            </a:r>
            <a:r>
              <a:rPr lang="it-IT" sz="2950" b="0" strike="noStrike" spc="-12" dirty="0">
                <a:solidFill>
                  <a:srgbClr val="00623A"/>
                </a:solidFill>
                <a:latin typeface="Arial"/>
              </a:rPr>
              <a:t> </a:t>
            </a:r>
            <a:r>
              <a:rPr lang="it-IT" sz="2950" b="0" strike="noStrike" spc="-1" dirty="0">
                <a:solidFill>
                  <a:srgbClr val="00623A"/>
                </a:solidFill>
                <a:latin typeface="Arial"/>
              </a:rPr>
              <a:t>agli</a:t>
            </a:r>
            <a:r>
              <a:rPr lang="it-IT" sz="2950" b="0" strike="noStrike" spc="-15" dirty="0">
                <a:solidFill>
                  <a:srgbClr val="00623A"/>
                </a:solidFill>
                <a:latin typeface="Arial"/>
              </a:rPr>
              <a:t> </a:t>
            </a:r>
            <a:r>
              <a:rPr lang="it-IT" sz="2950" b="0" strike="noStrike" spc="-1" dirty="0">
                <a:solidFill>
                  <a:srgbClr val="00623A"/>
                </a:solidFill>
                <a:latin typeface="Arial"/>
              </a:rPr>
              <a:t>artt.</a:t>
            </a:r>
            <a:r>
              <a:rPr lang="it-IT" sz="2950" b="0" strike="noStrike" spc="-15" dirty="0">
                <a:solidFill>
                  <a:srgbClr val="00623A"/>
                </a:solidFill>
                <a:latin typeface="Arial"/>
              </a:rPr>
              <a:t> </a:t>
            </a:r>
            <a:r>
              <a:rPr lang="it-IT" sz="2950" b="0" strike="noStrike" spc="-1" dirty="0">
                <a:solidFill>
                  <a:srgbClr val="00623A"/>
                </a:solidFill>
                <a:latin typeface="Arial"/>
              </a:rPr>
              <a:t>3</a:t>
            </a:r>
            <a:r>
              <a:rPr lang="it-IT" sz="2950" b="0" strike="noStrike" spc="-15" dirty="0">
                <a:solidFill>
                  <a:srgbClr val="00623A"/>
                </a:solidFill>
                <a:latin typeface="Arial"/>
              </a:rPr>
              <a:t> </a:t>
            </a:r>
            <a:r>
              <a:rPr lang="it-IT" sz="2950" b="0" strike="noStrike" spc="-1" dirty="0">
                <a:solidFill>
                  <a:srgbClr val="00623A"/>
                </a:solidFill>
                <a:latin typeface="Arial"/>
              </a:rPr>
              <a:t>e</a:t>
            </a:r>
            <a:r>
              <a:rPr lang="it-IT" sz="2950" b="0" strike="noStrike" spc="-15" dirty="0">
                <a:solidFill>
                  <a:srgbClr val="00623A"/>
                </a:solidFill>
                <a:latin typeface="Arial"/>
              </a:rPr>
              <a:t> </a:t>
            </a:r>
            <a:r>
              <a:rPr lang="it-IT" sz="2950" b="0" strike="noStrike" spc="-1" dirty="0">
                <a:solidFill>
                  <a:srgbClr val="00623A"/>
                </a:solidFill>
                <a:latin typeface="Arial"/>
              </a:rPr>
              <a:t>39</a:t>
            </a:r>
            <a:r>
              <a:rPr lang="it-IT" sz="2950" b="0" strike="noStrike" spc="-15" dirty="0">
                <a:solidFill>
                  <a:srgbClr val="00623A"/>
                </a:solidFill>
                <a:latin typeface="Arial"/>
              </a:rPr>
              <a:t> </a:t>
            </a:r>
            <a:r>
              <a:rPr lang="it-IT" sz="2950" b="0" strike="noStrike" spc="-1" dirty="0">
                <a:solidFill>
                  <a:srgbClr val="00623A"/>
                </a:solidFill>
                <a:latin typeface="Arial"/>
              </a:rPr>
              <a:t>Cost.</a:t>
            </a:r>
            <a:r>
              <a:rPr lang="it-IT" sz="2950" b="0" strike="noStrike" spc="-15" dirty="0">
                <a:solidFill>
                  <a:srgbClr val="00623A"/>
                </a:solidFill>
                <a:latin typeface="Arial"/>
              </a:rPr>
              <a:t> </a:t>
            </a:r>
            <a:r>
              <a:rPr lang="it-IT" sz="2950" b="0" strike="noStrike" spc="-1" dirty="0">
                <a:solidFill>
                  <a:srgbClr val="00623A"/>
                </a:solidFill>
                <a:latin typeface="Arial"/>
              </a:rPr>
              <a:t>l’esclusione</a:t>
            </a:r>
            <a:r>
              <a:rPr lang="it-IT" sz="2950" b="0" strike="noStrike" spc="-15" dirty="0">
                <a:solidFill>
                  <a:srgbClr val="00623A"/>
                </a:solidFill>
                <a:latin typeface="Arial"/>
              </a:rPr>
              <a:t> </a:t>
            </a:r>
            <a:r>
              <a:rPr lang="it-IT" sz="2950" b="0" strike="noStrike" spc="-1" dirty="0">
                <a:solidFill>
                  <a:srgbClr val="00623A"/>
                </a:solidFill>
                <a:latin typeface="Arial"/>
              </a:rPr>
              <a:t>di</a:t>
            </a:r>
            <a:r>
              <a:rPr lang="it-IT" sz="2950" b="0" strike="noStrike" spc="-15" dirty="0">
                <a:solidFill>
                  <a:srgbClr val="00623A"/>
                </a:solidFill>
                <a:latin typeface="Arial"/>
              </a:rPr>
              <a:t> </a:t>
            </a:r>
            <a:r>
              <a:rPr lang="it-IT" sz="2950" b="0" strike="noStrike" spc="-1" dirty="0">
                <a:solidFill>
                  <a:srgbClr val="00623A"/>
                </a:solidFill>
                <a:latin typeface="Arial"/>
              </a:rPr>
              <a:t>quella</a:t>
            </a:r>
            <a:r>
              <a:rPr lang="it-IT" sz="2950" b="0" strike="noStrike" spc="-15" dirty="0">
                <a:solidFill>
                  <a:srgbClr val="00623A"/>
                </a:solidFill>
                <a:latin typeface="Arial"/>
              </a:rPr>
              <a:t> </a:t>
            </a:r>
            <a:r>
              <a:rPr lang="it-IT" sz="2950" b="0" strike="noStrike" spc="-1" dirty="0">
                <a:solidFill>
                  <a:srgbClr val="00623A"/>
                </a:solidFill>
                <a:latin typeface="Arial"/>
              </a:rPr>
              <a:t>stessa</a:t>
            </a:r>
            <a:r>
              <a:rPr lang="it-IT" sz="2950" b="0" strike="noStrike" spc="-12" dirty="0">
                <a:solidFill>
                  <a:srgbClr val="00623A"/>
                </a:solidFill>
                <a:latin typeface="Arial"/>
              </a:rPr>
              <a:t> </a:t>
            </a:r>
            <a:r>
              <a:rPr lang="it-IT" sz="2950" b="0" strike="noStrike" spc="-1" dirty="0">
                <a:solidFill>
                  <a:srgbClr val="00623A"/>
                </a:solidFill>
                <a:latin typeface="Arial"/>
              </a:rPr>
              <a:t>associazione</a:t>
            </a:r>
            <a:r>
              <a:rPr lang="it-IT" sz="2950" b="0" strike="noStrike" spc="-12" dirty="0">
                <a:solidFill>
                  <a:srgbClr val="00623A"/>
                </a:solidFill>
                <a:latin typeface="Arial"/>
              </a:rPr>
              <a:t> </a:t>
            </a:r>
            <a:r>
              <a:rPr lang="it-IT" sz="2950" b="0" strike="noStrike" spc="-26" dirty="0">
                <a:solidFill>
                  <a:srgbClr val="00623A"/>
                </a:solidFill>
                <a:latin typeface="Arial"/>
              </a:rPr>
              <a:t>da </a:t>
            </a:r>
            <a:r>
              <a:rPr lang="it-IT" sz="2950" b="0" strike="noStrike" spc="-1" dirty="0">
                <a:solidFill>
                  <a:srgbClr val="00623A"/>
                </a:solidFill>
                <a:latin typeface="Arial"/>
              </a:rPr>
              <a:t>quelle</a:t>
            </a:r>
            <a:r>
              <a:rPr lang="it-IT" sz="2950" b="0" strike="noStrike" spc="-21" dirty="0">
                <a:solidFill>
                  <a:srgbClr val="00623A"/>
                </a:solidFill>
                <a:latin typeface="Arial"/>
              </a:rPr>
              <a:t> </a:t>
            </a:r>
            <a:r>
              <a:rPr lang="it-IT" sz="2950" b="0" strike="noStrike" spc="-1" dirty="0">
                <a:solidFill>
                  <a:srgbClr val="00623A"/>
                </a:solidFill>
                <a:latin typeface="Arial"/>
              </a:rPr>
              <a:t>fasi contrattuali</a:t>
            </a:r>
            <a:r>
              <a:rPr lang="it-IT" sz="2950" b="0" strike="noStrike" spc="-7" dirty="0">
                <a:solidFill>
                  <a:srgbClr val="00623A"/>
                </a:solidFill>
                <a:latin typeface="Arial"/>
              </a:rPr>
              <a:t> </a:t>
            </a:r>
            <a:r>
              <a:rPr lang="it-IT" sz="2950" b="0" strike="noStrike" spc="-1" dirty="0">
                <a:solidFill>
                  <a:srgbClr val="00623A"/>
                </a:solidFill>
                <a:latin typeface="Arial"/>
              </a:rPr>
              <a:t>che</a:t>
            </a:r>
            <a:r>
              <a:rPr lang="it-IT" sz="2950" b="0" strike="noStrike" spc="4" dirty="0">
                <a:solidFill>
                  <a:srgbClr val="00623A"/>
                </a:solidFill>
                <a:latin typeface="Arial"/>
              </a:rPr>
              <a:t> </a:t>
            </a:r>
            <a:r>
              <a:rPr lang="it-IT" sz="2950" b="0" strike="noStrike" spc="-1" dirty="0">
                <a:solidFill>
                  <a:srgbClr val="00623A"/>
                </a:solidFill>
                <a:latin typeface="Arial"/>
              </a:rPr>
              <a:t>traggono</a:t>
            </a:r>
            <a:r>
              <a:rPr lang="it-IT" sz="2950" b="0" strike="noStrike" spc="-7" dirty="0">
                <a:solidFill>
                  <a:srgbClr val="00623A"/>
                </a:solidFill>
                <a:latin typeface="Arial"/>
              </a:rPr>
              <a:t> </a:t>
            </a:r>
            <a:r>
              <a:rPr lang="it-IT" sz="2950" b="0" strike="noStrike" spc="-1" dirty="0">
                <a:solidFill>
                  <a:srgbClr val="00623A"/>
                </a:solidFill>
                <a:latin typeface="Arial"/>
              </a:rPr>
              <a:t>fondamento</a:t>
            </a:r>
            <a:r>
              <a:rPr lang="it-IT" sz="2950" b="0" strike="noStrike" spc="-7" dirty="0">
                <a:solidFill>
                  <a:srgbClr val="00623A"/>
                </a:solidFill>
                <a:latin typeface="Arial"/>
              </a:rPr>
              <a:t> </a:t>
            </a:r>
            <a:r>
              <a:rPr lang="it-IT" sz="2950" b="0" strike="noStrike" spc="-1" dirty="0">
                <a:solidFill>
                  <a:srgbClr val="00623A"/>
                </a:solidFill>
                <a:latin typeface="Arial"/>
              </a:rPr>
              <a:t>dal</a:t>
            </a:r>
            <a:r>
              <a:rPr lang="it-IT" sz="2950" b="0" strike="noStrike" spc="-7" dirty="0">
                <a:solidFill>
                  <a:srgbClr val="00623A"/>
                </a:solidFill>
                <a:latin typeface="Arial"/>
              </a:rPr>
              <a:t> </a:t>
            </a:r>
            <a:r>
              <a:rPr lang="it-IT" sz="2950" b="0" strike="noStrike" spc="-1" dirty="0">
                <a:solidFill>
                  <a:srgbClr val="00623A"/>
                </a:solidFill>
                <a:latin typeface="Arial"/>
              </a:rPr>
              <a:t>CCNL</a:t>
            </a:r>
            <a:r>
              <a:rPr lang="it-IT" sz="2950" b="0" strike="noStrike" spc="-100" dirty="0">
                <a:solidFill>
                  <a:srgbClr val="00623A"/>
                </a:solidFill>
                <a:latin typeface="Arial"/>
              </a:rPr>
              <a:t> </a:t>
            </a:r>
            <a:r>
              <a:rPr lang="it-IT" sz="2950" b="0" strike="noStrike" spc="-1" dirty="0">
                <a:solidFill>
                  <a:srgbClr val="00623A"/>
                </a:solidFill>
                <a:latin typeface="Arial"/>
              </a:rPr>
              <a:t>non</a:t>
            </a:r>
            <a:r>
              <a:rPr lang="it-IT" sz="2950" b="0" strike="noStrike" spc="-7" dirty="0">
                <a:solidFill>
                  <a:srgbClr val="00623A"/>
                </a:solidFill>
                <a:latin typeface="Arial"/>
              </a:rPr>
              <a:t> </a:t>
            </a:r>
            <a:r>
              <a:rPr lang="it-IT" sz="2950" b="0" strike="noStrike" spc="-12" dirty="0">
                <a:solidFill>
                  <a:srgbClr val="00623A"/>
                </a:solidFill>
                <a:latin typeface="Arial"/>
              </a:rPr>
              <a:t>sottoscritto.</a:t>
            </a:r>
            <a:endParaRPr lang="it-IT" sz="2950" b="0" strike="noStrike" spc="-1" dirty="0">
              <a:latin typeface="Arial"/>
            </a:endParaRPr>
          </a:p>
          <a:p>
            <a:pPr marL="12600">
              <a:lnSpc>
                <a:spcPct val="100000"/>
              </a:lnSpc>
              <a:spcBef>
                <a:spcPts val="2494"/>
              </a:spcBef>
            </a:pPr>
            <a:r>
              <a:rPr lang="it-IT" sz="2950" b="1" strike="noStrike" spc="-52" dirty="0">
                <a:solidFill>
                  <a:srgbClr val="00623A"/>
                </a:solidFill>
                <a:latin typeface="Lufga"/>
              </a:rPr>
              <a:t>→</a:t>
            </a:r>
            <a:r>
              <a:rPr lang="it-IT" sz="2950" b="1" strike="noStrike" spc="-1" dirty="0">
                <a:solidFill>
                  <a:srgbClr val="00623A"/>
                </a:solidFill>
                <a:latin typeface="Lufga"/>
              </a:rPr>
              <a:t>	</a:t>
            </a:r>
            <a:r>
              <a:rPr lang="it-IT" sz="2950" b="1" strike="noStrike" spc="-1" dirty="0">
                <a:solidFill>
                  <a:srgbClr val="00623A"/>
                </a:solidFill>
                <a:latin typeface="Arial"/>
              </a:rPr>
              <a:t>Tribunale</a:t>
            </a:r>
            <a:r>
              <a:rPr lang="it-IT" sz="2950" b="1" strike="noStrike" spc="-120" dirty="0">
                <a:solidFill>
                  <a:srgbClr val="00623A"/>
                </a:solidFill>
                <a:latin typeface="Arial"/>
              </a:rPr>
              <a:t> </a:t>
            </a:r>
            <a:r>
              <a:rPr lang="it-IT" sz="2950" b="1" strike="noStrike" spc="-1" dirty="0">
                <a:solidFill>
                  <a:srgbClr val="00623A"/>
                </a:solidFill>
                <a:latin typeface="Arial"/>
              </a:rPr>
              <a:t>Roma:</a:t>
            </a:r>
            <a:r>
              <a:rPr lang="it-IT" sz="2950" b="1" strike="noStrike" spc="-111" dirty="0">
                <a:solidFill>
                  <a:srgbClr val="00623A"/>
                </a:solidFill>
                <a:latin typeface="Arial"/>
              </a:rPr>
              <a:t> </a:t>
            </a:r>
            <a:r>
              <a:rPr lang="it-IT" sz="2950" b="1" strike="noStrike" spc="-12" dirty="0">
                <a:solidFill>
                  <a:srgbClr val="00623A"/>
                </a:solidFill>
                <a:latin typeface="Arial"/>
              </a:rPr>
              <a:t>13976/2018</a:t>
            </a:r>
            <a:endParaRPr lang="it-IT" sz="2950" b="0" strike="noStrike" spc="-1" dirty="0">
              <a:latin typeface="Arial"/>
            </a:endParaRPr>
          </a:p>
          <a:p>
            <a:pPr marL="220320">
              <a:lnSpc>
                <a:spcPct val="100000"/>
              </a:lnSpc>
            </a:pPr>
            <a:r>
              <a:rPr lang="it-IT" sz="2950" b="0" strike="noStrike" spc="-1" dirty="0">
                <a:solidFill>
                  <a:srgbClr val="00623A"/>
                </a:solidFill>
                <a:latin typeface="Arial"/>
              </a:rPr>
              <a:t>...</a:t>
            </a:r>
            <a:r>
              <a:rPr lang="it-IT" sz="2950" b="0" strike="noStrike" spc="-15" dirty="0">
                <a:solidFill>
                  <a:srgbClr val="00623A"/>
                </a:solidFill>
                <a:latin typeface="Arial"/>
              </a:rPr>
              <a:t> </a:t>
            </a:r>
            <a:r>
              <a:rPr lang="it-IT" sz="2950" b="0" strike="noStrike" spc="-1" dirty="0">
                <a:solidFill>
                  <a:srgbClr val="00623A"/>
                </a:solidFill>
                <a:latin typeface="Arial"/>
              </a:rPr>
              <a:t>garantendosi</a:t>
            </a:r>
            <a:r>
              <a:rPr lang="it-IT" sz="2950" b="0" strike="noStrike" spc="-21" dirty="0">
                <a:solidFill>
                  <a:srgbClr val="00623A"/>
                </a:solidFill>
                <a:latin typeface="Arial"/>
              </a:rPr>
              <a:t> </a:t>
            </a:r>
            <a:r>
              <a:rPr lang="it-IT" sz="2950" b="0" strike="noStrike" spc="-1" dirty="0">
                <a:solidFill>
                  <a:srgbClr val="00623A"/>
                </a:solidFill>
                <a:latin typeface="Arial"/>
              </a:rPr>
              <a:t>in</a:t>
            </a:r>
            <a:r>
              <a:rPr lang="it-IT" sz="2950" b="0" strike="noStrike" spc="-15" dirty="0">
                <a:solidFill>
                  <a:srgbClr val="00623A"/>
                </a:solidFill>
                <a:latin typeface="Arial"/>
              </a:rPr>
              <a:t> </a:t>
            </a:r>
            <a:r>
              <a:rPr lang="it-IT" sz="2950" b="0" strike="noStrike" spc="-1" dirty="0">
                <a:solidFill>
                  <a:srgbClr val="00623A"/>
                </a:solidFill>
                <a:latin typeface="Arial"/>
              </a:rPr>
              <a:t>ogni</a:t>
            </a:r>
            <a:r>
              <a:rPr lang="it-IT" sz="2950" b="0" strike="noStrike" spc="-21" dirty="0">
                <a:solidFill>
                  <a:srgbClr val="00623A"/>
                </a:solidFill>
                <a:latin typeface="Arial"/>
              </a:rPr>
              <a:t> </a:t>
            </a:r>
            <a:r>
              <a:rPr lang="it-IT" sz="2950" b="0" strike="noStrike" spc="-1" dirty="0">
                <a:solidFill>
                  <a:srgbClr val="00623A"/>
                </a:solidFill>
                <a:latin typeface="Arial"/>
              </a:rPr>
              <a:t>caso</a:t>
            </a:r>
            <a:r>
              <a:rPr lang="it-IT" sz="2950" b="0" strike="noStrike" spc="-15" dirty="0">
                <a:solidFill>
                  <a:srgbClr val="00623A"/>
                </a:solidFill>
                <a:latin typeface="Arial"/>
              </a:rPr>
              <a:t> </a:t>
            </a:r>
            <a:r>
              <a:rPr lang="it-IT" sz="2950" b="0" strike="noStrike" spc="-1" dirty="0">
                <a:solidFill>
                  <a:srgbClr val="00623A"/>
                </a:solidFill>
                <a:latin typeface="Arial"/>
              </a:rPr>
              <a:t>agli</a:t>
            </a:r>
            <a:r>
              <a:rPr lang="it-IT" sz="2950" b="0" strike="noStrike" spc="-21" dirty="0">
                <a:solidFill>
                  <a:srgbClr val="00623A"/>
                </a:solidFill>
                <a:latin typeface="Arial"/>
              </a:rPr>
              <a:t> </a:t>
            </a:r>
            <a:r>
              <a:rPr lang="it-IT" sz="2950" b="0" strike="noStrike" spc="-1" dirty="0">
                <a:solidFill>
                  <a:srgbClr val="00623A"/>
                </a:solidFill>
                <a:latin typeface="Arial"/>
              </a:rPr>
              <a:t>organismi</a:t>
            </a:r>
            <a:r>
              <a:rPr lang="it-IT" sz="2950" b="0" strike="noStrike" spc="-15" dirty="0">
                <a:solidFill>
                  <a:srgbClr val="00623A"/>
                </a:solidFill>
                <a:latin typeface="Arial"/>
              </a:rPr>
              <a:t> </a:t>
            </a:r>
            <a:r>
              <a:rPr lang="it-IT" sz="2950" b="0" strike="noStrike" spc="-1" dirty="0">
                <a:solidFill>
                  <a:srgbClr val="00623A"/>
                </a:solidFill>
                <a:latin typeface="Arial"/>
              </a:rPr>
              <a:t>di</a:t>
            </a:r>
            <a:r>
              <a:rPr lang="it-IT" sz="2950" b="0" strike="noStrike" spc="-21" dirty="0">
                <a:solidFill>
                  <a:srgbClr val="00623A"/>
                </a:solidFill>
                <a:latin typeface="Arial"/>
              </a:rPr>
              <a:t> </a:t>
            </a:r>
            <a:r>
              <a:rPr lang="it-IT" sz="2950" b="0" strike="noStrike" spc="-1" dirty="0">
                <a:solidFill>
                  <a:srgbClr val="00623A"/>
                </a:solidFill>
                <a:latin typeface="Arial"/>
              </a:rPr>
              <a:t>rappresentanza</a:t>
            </a:r>
            <a:r>
              <a:rPr lang="it-IT" sz="2950" b="0" strike="noStrike" spc="-15" dirty="0">
                <a:solidFill>
                  <a:srgbClr val="00623A"/>
                </a:solidFill>
                <a:latin typeface="Arial"/>
              </a:rPr>
              <a:t> </a:t>
            </a:r>
            <a:r>
              <a:rPr lang="it-IT" sz="2950" b="0" strike="noStrike" spc="-1" dirty="0">
                <a:solidFill>
                  <a:srgbClr val="00623A"/>
                </a:solidFill>
                <a:latin typeface="Arial"/>
              </a:rPr>
              <a:t>unitaria</a:t>
            </a:r>
            <a:r>
              <a:rPr lang="it-IT" sz="2950" b="0" strike="noStrike" spc="-15" dirty="0">
                <a:solidFill>
                  <a:srgbClr val="00623A"/>
                </a:solidFill>
                <a:latin typeface="Arial"/>
              </a:rPr>
              <a:t> </a:t>
            </a:r>
            <a:r>
              <a:rPr lang="it-IT" sz="2950" b="0" strike="noStrike" spc="-1" dirty="0">
                <a:solidFill>
                  <a:srgbClr val="00623A"/>
                </a:solidFill>
                <a:latin typeface="Arial"/>
              </a:rPr>
              <a:t>del</a:t>
            </a:r>
            <a:r>
              <a:rPr lang="it-IT" sz="2950" b="0" strike="noStrike" spc="-21" dirty="0">
                <a:solidFill>
                  <a:srgbClr val="00623A"/>
                </a:solidFill>
                <a:latin typeface="Arial"/>
              </a:rPr>
              <a:t> </a:t>
            </a:r>
            <a:r>
              <a:rPr lang="it-IT" sz="2950" b="0" strike="noStrike" spc="-1" dirty="0">
                <a:solidFill>
                  <a:srgbClr val="00623A"/>
                </a:solidFill>
                <a:latin typeface="Arial"/>
              </a:rPr>
              <a:t>personale</a:t>
            </a:r>
            <a:r>
              <a:rPr lang="it-IT" sz="2950" b="0" strike="noStrike" spc="-15" dirty="0">
                <a:solidFill>
                  <a:srgbClr val="00623A"/>
                </a:solidFill>
                <a:latin typeface="Arial"/>
              </a:rPr>
              <a:t> </a:t>
            </a:r>
            <a:r>
              <a:rPr lang="it-IT" sz="2950" b="0" strike="noStrike" spc="-26" dirty="0">
                <a:solidFill>
                  <a:srgbClr val="00623A"/>
                </a:solidFill>
                <a:latin typeface="Arial"/>
              </a:rPr>
              <a:t>la </a:t>
            </a:r>
            <a:r>
              <a:rPr lang="it-IT" sz="2950" b="0" strike="noStrike" spc="-1" dirty="0">
                <a:solidFill>
                  <a:srgbClr val="00623A"/>
                </a:solidFill>
                <a:latin typeface="Arial"/>
              </a:rPr>
              <a:t>partecipazione</a:t>
            </a:r>
            <a:r>
              <a:rPr lang="it-IT" sz="2950" b="0" strike="noStrike" spc="-26" dirty="0">
                <a:solidFill>
                  <a:srgbClr val="00623A"/>
                </a:solidFill>
                <a:latin typeface="Arial"/>
              </a:rPr>
              <a:t> </a:t>
            </a:r>
            <a:r>
              <a:rPr lang="it-IT" sz="2950" b="0" strike="noStrike" spc="-1" dirty="0">
                <a:solidFill>
                  <a:srgbClr val="00623A"/>
                </a:solidFill>
                <a:latin typeface="Arial"/>
              </a:rPr>
              <a:t>alla</a:t>
            </a:r>
            <a:r>
              <a:rPr lang="it-IT" sz="2950" b="0" strike="noStrike" spc="-21" dirty="0">
                <a:solidFill>
                  <a:srgbClr val="00623A"/>
                </a:solidFill>
                <a:latin typeface="Arial"/>
              </a:rPr>
              <a:t> </a:t>
            </a:r>
            <a:r>
              <a:rPr lang="it-IT" sz="2950" b="0" strike="noStrike" spc="-1" dirty="0">
                <a:solidFill>
                  <a:srgbClr val="00623A"/>
                </a:solidFill>
                <a:latin typeface="Arial"/>
              </a:rPr>
              <a:t>contrattazione</a:t>
            </a:r>
            <a:r>
              <a:rPr lang="it-IT" sz="2950" b="0" strike="noStrike" spc="-15" dirty="0">
                <a:solidFill>
                  <a:srgbClr val="00623A"/>
                </a:solidFill>
                <a:latin typeface="Arial"/>
              </a:rPr>
              <a:t> </a:t>
            </a:r>
            <a:r>
              <a:rPr lang="it-IT" sz="2950" b="0" strike="noStrike" spc="-1" dirty="0">
                <a:solidFill>
                  <a:srgbClr val="00623A"/>
                </a:solidFill>
                <a:latin typeface="Arial"/>
              </a:rPr>
              <a:t>integrativa,</a:t>
            </a:r>
            <a:r>
              <a:rPr lang="it-IT" sz="2950" b="0" strike="noStrike" spc="-21" dirty="0">
                <a:solidFill>
                  <a:srgbClr val="00623A"/>
                </a:solidFill>
                <a:latin typeface="Arial"/>
              </a:rPr>
              <a:t> </a:t>
            </a:r>
            <a:r>
              <a:rPr lang="it-IT" sz="2950" b="0" strike="noStrike" spc="-1" dirty="0">
                <a:solidFill>
                  <a:srgbClr val="00623A"/>
                </a:solidFill>
                <a:latin typeface="Arial"/>
              </a:rPr>
              <a:t>ed</a:t>
            </a:r>
            <a:r>
              <a:rPr lang="it-IT" sz="2950" b="0" strike="noStrike" spc="-21" dirty="0">
                <a:solidFill>
                  <a:srgbClr val="00623A"/>
                </a:solidFill>
                <a:latin typeface="Arial"/>
              </a:rPr>
              <a:t> </a:t>
            </a:r>
            <a:r>
              <a:rPr lang="it-IT" sz="2950" b="0" strike="noStrike" spc="-1" dirty="0">
                <a:solidFill>
                  <a:srgbClr val="00623A"/>
                </a:solidFill>
                <a:latin typeface="Arial"/>
              </a:rPr>
              <a:t>alle</a:t>
            </a:r>
            <a:r>
              <a:rPr lang="it-IT" sz="2950" b="0" strike="noStrike" spc="-26" dirty="0">
                <a:solidFill>
                  <a:srgbClr val="00623A"/>
                </a:solidFill>
                <a:latin typeface="Arial"/>
              </a:rPr>
              <a:t> </a:t>
            </a:r>
            <a:r>
              <a:rPr lang="it-IT" sz="2950" b="0" strike="noStrike" spc="-1" dirty="0" err="1">
                <a:solidFill>
                  <a:srgbClr val="00623A"/>
                </a:solidFill>
                <a:latin typeface="Arial"/>
              </a:rPr>
              <a:t>oo.ss.</a:t>
            </a:r>
            <a:r>
              <a:rPr lang="it-IT" sz="2950" b="0" strike="noStrike" spc="-21" dirty="0">
                <a:solidFill>
                  <a:srgbClr val="00623A"/>
                </a:solidFill>
                <a:latin typeface="Arial"/>
              </a:rPr>
              <a:t> </a:t>
            </a:r>
            <a:r>
              <a:rPr lang="it-IT" sz="2950" b="0" strike="noStrike" spc="-1" dirty="0">
                <a:solidFill>
                  <a:srgbClr val="00623A"/>
                </a:solidFill>
                <a:latin typeface="Arial"/>
              </a:rPr>
              <a:t>Dotate</a:t>
            </a:r>
            <a:r>
              <a:rPr lang="it-IT" sz="2950" b="0" strike="noStrike" spc="-21" dirty="0">
                <a:solidFill>
                  <a:srgbClr val="00623A"/>
                </a:solidFill>
                <a:latin typeface="Arial"/>
              </a:rPr>
              <a:t> </a:t>
            </a:r>
            <a:r>
              <a:rPr lang="it-IT" sz="2950" b="0" strike="noStrike" spc="-1" dirty="0">
                <a:solidFill>
                  <a:srgbClr val="00623A"/>
                </a:solidFill>
                <a:latin typeface="Arial"/>
              </a:rPr>
              <a:t>di</a:t>
            </a:r>
            <a:r>
              <a:rPr lang="it-IT" sz="2950" b="0" strike="noStrike" spc="-21" dirty="0">
                <a:solidFill>
                  <a:srgbClr val="00623A"/>
                </a:solidFill>
                <a:latin typeface="Arial"/>
              </a:rPr>
              <a:t> </a:t>
            </a:r>
            <a:r>
              <a:rPr lang="it-IT" sz="2950" b="0" strike="noStrike" spc="-1" dirty="0">
                <a:solidFill>
                  <a:srgbClr val="00623A"/>
                </a:solidFill>
                <a:latin typeface="Arial"/>
              </a:rPr>
              <a:t>rappresentatività</a:t>
            </a:r>
            <a:r>
              <a:rPr lang="it-IT" sz="2950" b="0" strike="noStrike" spc="-15" dirty="0">
                <a:solidFill>
                  <a:srgbClr val="00623A"/>
                </a:solidFill>
                <a:latin typeface="Arial"/>
              </a:rPr>
              <a:t> </a:t>
            </a:r>
            <a:r>
              <a:rPr lang="it-IT" sz="2950" b="0" strike="noStrike" spc="-26" dirty="0">
                <a:solidFill>
                  <a:srgbClr val="00623A"/>
                </a:solidFill>
                <a:latin typeface="Arial"/>
              </a:rPr>
              <a:t>le </a:t>
            </a:r>
            <a:r>
              <a:rPr lang="it-IT" sz="2950" b="0" strike="noStrike" spc="-1" dirty="0">
                <a:solidFill>
                  <a:srgbClr val="00623A"/>
                </a:solidFill>
                <a:latin typeface="Arial"/>
              </a:rPr>
              <a:t>prerogative</a:t>
            </a:r>
            <a:r>
              <a:rPr lang="it-IT" sz="2950" b="0" strike="noStrike" spc="-21" dirty="0">
                <a:solidFill>
                  <a:srgbClr val="00623A"/>
                </a:solidFill>
                <a:latin typeface="Arial"/>
              </a:rPr>
              <a:t> </a:t>
            </a:r>
            <a:r>
              <a:rPr lang="it-IT" sz="2950" b="0" strike="noStrike" spc="-1" dirty="0">
                <a:solidFill>
                  <a:srgbClr val="00623A"/>
                </a:solidFill>
                <a:latin typeface="Arial"/>
              </a:rPr>
              <a:t>sindacali</a:t>
            </a:r>
            <a:r>
              <a:rPr lang="it-IT" sz="2950" b="0" strike="noStrike" spc="-12" dirty="0">
                <a:solidFill>
                  <a:srgbClr val="00623A"/>
                </a:solidFill>
                <a:latin typeface="Arial"/>
              </a:rPr>
              <a:t> </a:t>
            </a:r>
            <a:r>
              <a:rPr lang="it-IT" sz="2950" b="0" strike="noStrike" spc="-1" dirty="0">
                <a:solidFill>
                  <a:srgbClr val="00623A"/>
                </a:solidFill>
                <a:latin typeface="Arial"/>
              </a:rPr>
              <a:t>di</a:t>
            </a:r>
            <a:r>
              <a:rPr lang="it-IT" sz="2950" b="0" strike="noStrike" spc="-15" dirty="0">
                <a:solidFill>
                  <a:srgbClr val="00623A"/>
                </a:solidFill>
                <a:latin typeface="Arial"/>
              </a:rPr>
              <a:t> </a:t>
            </a:r>
            <a:r>
              <a:rPr lang="it-IT" sz="2950" b="0" strike="noStrike" spc="-1" dirty="0">
                <a:solidFill>
                  <a:srgbClr val="00623A"/>
                </a:solidFill>
                <a:latin typeface="Arial"/>
              </a:rPr>
              <a:t>cui</a:t>
            </a:r>
            <a:r>
              <a:rPr lang="it-IT" sz="2950" b="0" strike="noStrike" spc="-12" dirty="0">
                <a:solidFill>
                  <a:srgbClr val="00623A"/>
                </a:solidFill>
                <a:latin typeface="Arial"/>
              </a:rPr>
              <a:t> </a:t>
            </a:r>
            <a:r>
              <a:rPr lang="it-IT" sz="2950" b="0" strike="noStrike" spc="-1" dirty="0">
                <a:solidFill>
                  <a:srgbClr val="00623A"/>
                </a:solidFill>
                <a:latin typeface="Arial"/>
              </a:rPr>
              <a:t>all’art.</a:t>
            </a:r>
            <a:r>
              <a:rPr lang="it-IT" sz="2950" b="0" strike="noStrike" spc="-15" dirty="0">
                <a:solidFill>
                  <a:srgbClr val="00623A"/>
                </a:solidFill>
                <a:latin typeface="Arial"/>
              </a:rPr>
              <a:t> </a:t>
            </a:r>
            <a:r>
              <a:rPr lang="it-IT" sz="2950" b="0" strike="noStrike" spc="-1" dirty="0">
                <a:solidFill>
                  <a:srgbClr val="00623A"/>
                </a:solidFill>
                <a:latin typeface="Arial"/>
              </a:rPr>
              <a:t>19</a:t>
            </a:r>
            <a:r>
              <a:rPr lang="it-IT" sz="2950" b="0" strike="noStrike" spc="-15" dirty="0">
                <a:solidFill>
                  <a:srgbClr val="00623A"/>
                </a:solidFill>
                <a:latin typeface="Arial"/>
              </a:rPr>
              <a:t> </a:t>
            </a:r>
            <a:r>
              <a:rPr lang="it-IT" sz="2950" b="0" strike="noStrike" spc="-26" dirty="0">
                <a:solidFill>
                  <a:srgbClr val="00623A"/>
                </a:solidFill>
                <a:latin typeface="Arial"/>
              </a:rPr>
              <a:t>St.</a:t>
            </a:r>
          </a:p>
          <a:p>
            <a:pPr marL="220320">
              <a:lnSpc>
                <a:spcPct val="100000"/>
              </a:lnSpc>
            </a:pPr>
            <a:endParaRPr lang="it-IT" sz="2950" spc="-26" dirty="0">
              <a:solidFill>
                <a:srgbClr val="00623A"/>
              </a:solidFill>
              <a:latin typeface="Arial"/>
            </a:endParaRPr>
          </a:p>
          <a:p>
            <a:pPr marL="220320">
              <a:lnSpc>
                <a:spcPct val="100000"/>
              </a:lnSpc>
            </a:pPr>
            <a:endParaRPr lang="it-IT" sz="2950" b="0" strike="noStrike" spc="-26" dirty="0">
              <a:solidFill>
                <a:srgbClr val="00623A"/>
              </a:solidFill>
              <a:latin typeface="Arial"/>
            </a:endParaRPr>
          </a:p>
          <a:p>
            <a:pPr marL="220320">
              <a:lnSpc>
                <a:spcPct val="100000"/>
              </a:lnSpc>
            </a:pPr>
            <a:r>
              <a:rPr lang="it-IT" sz="2950" spc="-26" dirty="0">
                <a:solidFill>
                  <a:srgbClr val="00623A"/>
                </a:solidFill>
                <a:latin typeface="Arial"/>
              </a:rPr>
              <a:t>		</a:t>
            </a:r>
            <a:r>
              <a:rPr lang="it-IT" sz="3200" b="1" spc="-26" dirty="0">
                <a:solidFill>
                  <a:srgbClr val="FF0000"/>
                </a:solidFill>
                <a:latin typeface="Arial"/>
              </a:rPr>
              <a:t>in modo analogo:   Tribunale Roma </a:t>
            </a:r>
            <a:r>
              <a:rPr lang="it-IT" sz="3200" b="1" dirty="0">
                <a:solidFill>
                  <a:srgbClr val="FF0000"/>
                </a:solidFill>
              </a:rPr>
              <a:t>07/02/2019 n. 12465/2019</a:t>
            </a:r>
          </a:p>
          <a:p>
            <a:pPr marL="220320">
              <a:lnSpc>
                <a:spcPct val="100000"/>
              </a:lnSpc>
            </a:pPr>
            <a:r>
              <a:rPr lang="it-IT" sz="3200" b="1" strike="noStrike" spc="-1" dirty="0">
                <a:solidFill>
                  <a:srgbClr val="FF0000"/>
                </a:solidFill>
                <a:latin typeface="Arial"/>
              </a:rPr>
              <a:t>						</a:t>
            </a:r>
          </a:p>
        </p:txBody>
      </p:sp>
      <p:sp>
        <p:nvSpPr>
          <p:cNvPr id="355" name="TextShape 2"/>
          <p:cNvSpPr txBox="1"/>
          <p:nvPr/>
        </p:nvSpPr>
        <p:spPr>
          <a:xfrm>
            <a:off x="1176480" y="10582920"/>
            <a:ext cx="398880" cy="6559200"/>
          </a:xfrm>
          <a:prstGeom prst="rect">
            <a:avLst/>
          </a:prstGeom>
          <a:noFill/>
          <a:ln>
            <a:noFill/>
          </a:ln>
        </p:spPr>
        <p:txBody>
          <a:bodyPr lIns="0" tIns="0" rIns="0" bIns="0">
            <a:spAutoFit/>
          </a:bodyPr>
          <a:lstStyle/>
          <a:p>
            <a:pPr marL="38160">
              <a:lnSpc>
                <a:spcPts val="2494"/>
              </a:lnSpc>
            </a:pPr>
            <a:fld id="{138E80C1-802E-4AAD-BC06-1C2EBCBE86A0}" type="slidenum">
              <a:rPr lang="it-IT" sz="2450" b="1" i="1" strike="noStrike" spc="-26">
                <a:solidFill>
                  <a:srgbClr val="09603C"/>
                </a:solidFill>
                <a:latin typeface="Helvetica-BoldOblique"/>
              </a:rPr>
              <a:pPr marL="38160">
                <a:lnSpc>
                  <a:spcPts val="2494"/>
                </a:lnSpc>
              </a:pPr>
              <a:t>70</a:t>
            </a:fld>
            <a:endParaRPr lang="it-IT" sz="2450" b="0" strike="noStrike" spc="-1">
              <a:latin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B0EA6F46-C70F-7B7E-7815-BBC09A42A515}"/>
              </a:ext>
            </a:extLst>
          </p:cNvPr>
          <p:cNvSpPr>
            <a:spLocks noGrp="1"/>
          </p:cNvSpPr>
          <p:nvPr>
            <p:ph type="title"/>
          </p:nvPr>
        </p:nvSpPr>
        <p:spPr>
          <a:xfrm>
            <a:off x="1005120" y="1456006"/>
            <a:ext cx="18093240" cy="830997"/>
          </a:xfrm>
        </p:spPr>
        <p:txBody>
          <a:bodyPr/>
          <a:lstStyle/>
          <a:p>
            <a:pPr algn="ctr"/>
            <a:r>
              <a:rPr lang="it-IT" sz="5400" b="1" dirty="0">
                <a:solidFill>
                  <a:srgbClr val="FF0000"/>
                </a:solidFill>
              </a:rPr>
              <a:t>Art. 81 Cost.</a:t>
            </a:r>
          </a:p>
        </p:txBody>
      </p:sp>
      <p:sp>
        <p:nvSpPr>
          <p:cNvPr id="5" name="Segnaposto testo 4">
            <a:extLst>
              <a:ext uri="{FF2B5EF4-FFF2-40B4-BE49-F238E27FC236}">
                <a16:creationId xmlns:a16="http://schemas.microsoft.com/office/drawing/2014/main" id="{59050830-A3A7-009E-D979-6B2EFAFD27D1}"/>
              </a:ext>
            </a:extLst>
          </p:cNvPr>
          <p:cNvSpPr>
            <a:spLocks noGrp="1"/>
          </p:cNvSpPr>
          <p:nvPr>
            <p:ph type="body"/>
          </p:nvPr>
        </p:nvSpPr>
        <p:spPr>
          <a:xfrm>
            <a:off x="1005120" y="2414314"/>
            <a:ext cx="18093240" cy="7439029"/>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3200" b="1" i="0" u="none" strike="noStrike" kern="0" cap="none" spc="0" normalizeH="0" baseline="0" noProof="0" dirty="0">
                <a:ln>
                  <a:noFill/>
                </a:ln>
                <a:solidFill>
                  <a:srgbClr val="FF0000"/>
                </a:solidFill>
                <a:effectLst/>
                <a:uLnTx/>
                <a:uFillTx/>
              </a:rPr>
              <a:t>Lo Stato assicura l’equilibrio tra le entrate e le spese del proprio bilancio</a:t>
            </a:r>
            <a:r>
              <a:rPr kumimoji="0" lang="it-IT" sz="3200" b="0" i="0" u="none" strike="noStrike" kern="0" cap="none" spc="0" normalizeH="0" baseline="0" noProof="0" dirty="0">
                <a:ln>
                  <a:noFill/>
                </a:ln>
                <a:solidFill>
                  <a:sysClr val="windowText" lastClr="000000"/>
                </a:solidFill>
                <a:effectLst/>
                <a:uLnTx/>
                <a:uFillTx/>
              </a:rPr>
              <a:t>, tenendo conto delle fasi avverse e delle fasi favorevoli del ciclo economico. </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3200" b="0" i="0" u="none" strike="noStrike" kern="0" cap="none" spc="0" normalizeH="0" baseline="0" noProof="0" dirty="0">
                <a:ln>
                  <a:noFill/>
                </a:ln>
                <a:solidFill>
                  <a:sysClr val="windowText" lastClr="000000"/>
                </a:solidFill>
                <a:effectLst/>
                <a:uLnTx/>
                <a:uFillTx/>
              </a:rPr>
              <a:t>Il ricorso all’indebitamento è consentito solo al fine di considerare gli effetti del ciclo economico e, previa autorizzazione delle Camere adottata a maggioranza assoluta dei rispettivi componenti, al verificarsi di eventi eccezionali. </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3200" b="1" i="0" u="none" strike="noStrike" kern="0" cap="none" spc="0" normalizeH="0" baseline="0" noProof="0" dirty="0">
                <a:ln>
                  <a:noFill/>
                </a:ln>
                <a:solidFill>
                  <a:srgbClr val="FF0000"/>
                </a:solidFill>
                <a:effectLst/>
                <a:uLnTx/>
                <a:uFillTx/>
              </a:rPr>
              <a:t>Ogni legge che importi nuovi o maggiori oneri provvede ai mezzi per farvi fronte</a:t>
            </a:r>
            <a:r>
              <a:rPr kumimoji="0" lang="it-IT" sz="3200" b="0" i="0" u="none" strike="noStrike" kern="0" cap="none" spc="0" normalizeH="0" baseline="0" noProof="0" dirty="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3200" b="0" i="0" u="none" strike="noStrike" kern="0" cap="none" spc="0" normalizeH="0" baseline="0" noProof="0" dirty="0">
                <a:ln>
                  <a:noFill/>
                </a:ln>
                <a:solidFill>
                  <a:sysClr val="windowText" lastClr="000000"/>
                </a:solidFill>
                <a:effectLst/>
                <a:uLnTx/>
                <a:uFillTx/>
              </a:rPr>
              <a:t>Le Camere ogni anno approvano con legge il bilancio e il rendiconto consuntivo presentati dal Governo. </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3200" b="0" i="0" u="none" strike="noStrike" kern="0" cap="none" spc="0" normalizeH="0" baseline="0" noProof="0" dirty="0">
                <a:ln>
                  <a:noFill/>
                </a:ln>
                <a:solidFill>
                  <a:sysClr val="windowText" lastClr="000000"/>
                </a:solidFill>
                <a:effectLst/>
                <a:uLnTx/>
                <a:uFillTx/>
              </a:rPr>
              <a:t>L’esercizio provvisorio del bilancio non può essere concesso se non per legge e per periodi non superiori complessivamente a quattro mesi. </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3200" b="1" i="0" u="none" strike="noStrike" kern="0" cap="none" spc="0" normalizeH="0" baseline="0" noProof="0" dirty="0">
                <a:ln>
                  <a:noFill/>
                </a:ln>
                <a:solidFill>
                  <a:srgbClr val="FF0000"/>
                </a:solidFill>
                <a:effectLst/>
                <a:uLnTx/>
                <a:uFillTx/>
              </a:rPr>
              <a:t>Il contenuto della legge di bilancio, le norme fondamentali e i criteri volti ad assicurare l’equilibrio tra le entrate e le spese dei bilanci e la sostenibilità del debito del complesso delle pubbliche amministrazioni sono stabiliti con legge approvata a maggioranza assoluta dei componenti di ciascuna Camera</a:t>
            </a:r>
            <a:r>
              <a:rPr kumimoji="0" lang="it-IT" sz="3200" b="0" i="0" u="none" strike="noStrike" kern="0" cap="none" spc="0" normalizeH="0" baseline="0" noProof="0" dirty="0">
                <a:ln>
                  <a:noFill/>
                </a:ln>
                <a:solidFill>
                  <a:sysClr val="windowText" lastClr="000000"/>
                </a:solidFill>
                <a:effectLst/>
                <a:uLnTx/>
                <a:uFillTx/>
              </a:rPr>
              <a:t>, nel rispetto dei principi definiti con legge costituzionale</a:t>
            </a:r>
          </a:p>
          <a:p>
            <a:endParaRPr lang="it-IT" dirty="0"/>
          </a:p>
        </p:txBody>
      </p:sp>
    </p:spTree>
    <p:extLst>
      <p:ext uri="{BB962C8B-B14F-4D97-AF65-F5344CB8AC3E}">
        <p14:creationId xmlns:p14="http://schemas.microsoft.com/office/powerpoint/2010/main" val="4026772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 </a:t>
            </a:r>
            <a:r>
              <a:rPr lang="it-IT" b="1" dirty="0">
                <a:solidFill>
                  <a:srgbClr val="FF0000"/>
                </a:solidFill>
              </a:rPr>
              <a:t>segue il «perimetro costituzionale»</a:t>
            </a:r>
          </a:p>
        </p:txBody>
      </p:sp>
      <p:sp>
        <p:nvSpPr>
          <p:cNvPr id="9" name="Segnaposto contenuto 8"/>
          <p:cNvSpPr>
            <a:spLocks noGrp="1"/>
          </p:cNvSpPr>
          <p:nvPr>
            <p:ph idx="1"/>
          </p:nvPr>
        </p:nvSpPr>
        <p:spPr/>
        <p:txBody>
          <a:bodyPr>
            <a:normAutofit/>
          </a:bodyPr>
          <a:lstStyle/>
          <a:p>
            <a:pPr algn="ctr"/>
            <a:r>
              <a:rPr lang="it-IT" sz="4000" b="1" dirty="0"/>
              <a:t>Art. 97 Cost. </a:t>
            </a:r>
          </a:p>
          <a:p>
            <a:pPr algn="ctr"/>
            <a:endParaRPr lang="it-IT" b="1" dirty="0"/>
          </a:p>
          <a:p>
            <a:pPr algn="ctr"/>
            <a:endParaRPr lang="it-IT" b="1" dirty="0"/>
          </a:p>
          <a:p>
            <a:pPr algn="ctr"/>
            <a:endParaRPr lang="it-IT" b="1" dirty="0"/>
          </a:p>
          <a:p>
            <a:pPr algn="ctr"/>
            <a:endParaRPr lang="it-IT" b="1" dirty="0"/>
          </a:p>
          <a:p>
            <a:pPr algn="ctr"/>
            <a:endParaRPr lang="it-IT" b="1" dirty="0"/>
          </a:p>
          <a:p>
            <a:pPr algn="ctr"/>
            <a:endParaRPr lang="it-IT" b="1" dirty="0"/>
          </a:p>
          <a:p>
            <a:pPr algn="ctr"/>
            <a:endParaRPr lang="it-IT" b="1" dirty="0"/>
          </a:p>
          <a:p>
            <a:pPr algn="just"/>
            <a:r>
              <a:rPr lang="it-IT" sz="3600" dirty="0"/>
              <a:t>Le pubbliche amministrazioni, in coerenza con l’ordinamento dell’Unione europea, assicurano l’equilibrio dei bilanci e la sostenibilità del debito pubblico.</a:t>
            </a:r>
          </a:p>
          <a:p>
            <a:pPr algn="just"/>
            <a:r>
              <a:rPr lang="it-IT" sz="3600" dirty="0"/>
              <a:t>I pubblici uffici sono organizzati secondo disposizioni di legge, in modo che siano assicurati il buon andamento e l’imparzialità dell’amministrazione. </a:t>
            </a:r>
          </a:p>
          <a:p>
            <a:pPr algn="just"/>
            <a:r>
              <a:rPr lang="it-IT" sz="3600" dirty="0"/>
              <a:t>Nell’ordinamento degli uffici sono determinate le sfere di competenza, le attribuzioni e le responsabilità proprie dei funzionari. Agli impieghi nelle pubbliche amministrazioni si accede mediante concorso, salvo i casi stabiliti dalla legge.</a:t>
            </a:r>
          </a:p>
        </p:txBody>
      </p:sp>
    </p:spTree>
    <p:extLst>
      <p:ext uri="{BB962C8B-B14F-4D97-AF65-F5344CB8AC3E}">
        <p14:creationId xmlns:p14="http://schemas.microsoft.com/office/powerpoint/2010/main" val="42440035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779</TotalTime>
  <Words>7987</Words>
  <Application>Microsoft Office PowerPoint</Application>
  <PresentationFormat>Personalizzato</PresentationFormat>
  <Paragraphs>454</Paragraphs>
  <Slides>70</Slides>
  <Notes>14</Notes>
  <HiddenSlides>0</HiddenSlides>
  <MMClips>0</MMClips>
  <ScaleCrop>false</ScaleCrop>
  <HeadingPairs>
    <vt:vector size="6" baseType="variant">
      <vt:variant>
        <vt:lpstr>Caratteri utilizzati</vt:lpstr>
      </vt:variant>
      <vt:variant>
        <vt:i4>13</vt:i4>
      </vt:variant>
      <vt:variant>
        <vt:lpstr>Tema</vt:lpstr>
      </vt:variant>
      <vt:variant>
        <vt:i4>5</vt:i4>
      </vt:variant>
      <vt:variant>
        <vt:lpstr>Titoli diapositive</vt:lpstr>
      </vt:variant>
      <vt:variant>
        <vt:i4>70</vt:i4>
      </vt:variant>
    </vt:vector>
  </HeadingPairs>
  <TitlesOfParts>
    <vt:vector size="88" baseType="lpstr">
      <vt:lpstr>Arial</vt:lpstr>
      <vt:lpstr>ArialMT</vt:lpstr>
      <vt:lpstr>Calibri</vt:lpstr>
      <vt:lpstr>Calibri Light</vt:lpstr>
      <vt:lpstr>Helvetica</vt:lpstr>
      <vt:lpstr>Helvetica-BoldOblique</vt:lpstr>
      <vt:lpstr>Lufga</vt:lpstr>
      <vt:lpstr>Mulish</vt:lpstr>
      <vt:lpstr>Symbol</vt:lpstr>
      <vt:lpstr>Times New Roman</vt:lpstr>
      <vt:lpstr>TimesNewRomanPS-BoldItalicMT</vt:lpstr>
      <vt:lpstr>TimesNewRomanPSMT</vt:lpstr>
      <vt:lpstr>Wingdings</vt:lpstr>
      <vt:lpstr>Office Theme</vt:lpstr>
      <vt:lpstr>Office Theme</vt:lpstr>
      <vt:lpstr>Office Theme</vt:lpstr>
      <vt:lpstr>Office Theme</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Art. 81 Cost.</vt:lpstr>
      <vt:lpstr>…. segue il «perimetro costituzionale»</vt:lpstr>
      <vt:lpstr>Presentazione standard di PowerPoint</vt:lpstr>
      <vt:lpstr>Presentazione standard di PowerPoint</vt:lpstr>
      <vt:lpstr>I vincoli dell’intervento dell’atto pubblicistico La contrattualizzazione del rapporto di lavoro </vt:lpstr>
      <vt:lpstr>Effetti intra-negoziato (art. 47)</vt:lpstr>
      <vt:lpstr>Effetti extra-negoziato  (art. 48)</vt:lpstr>
      <vt:lpstr>Procedure alternative e sussidiarie della contrattazione collettiva: L’interpretazione autentica (art. 49)</vt:lpstr>
      <vt:lpstr>Accertamento pregiudiziale (art. 64)</vt:lpstr>
      <vt:lpstr>Presentazione standard di PowerPoint</vt:lpstr>
      <vt:lpstr>Tempi e procedure della contrattazione integrativa</vt:lpstr>
      <vt:lpstr>Clausole di raffreddamento  (art. 9 CCNL Funzioni centrali)</vt:lpstr>
      <vt:lpstr>Procedure alternative e sussidiarie della contrattazione collettiva: L’atto unilaterale (art. 40.3ter)</vt:lpstr>
      <vt:lpstr>Controlli analoghi a quelli previsti per la contrattazione di comparto artt. 40 e 40bis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Nozione di bene </vt:lpstr>
      <vt:lpstr>Presentazione standard di PowerPoint</vt:lpstr>
      <vt:lpstr>Presentazione standard di PowerPoint</vt:lpstr>
      <vt:lpstr>UNA SPERANZA DELUSA: LA SENTENZA DELLA CORTE COSTITUZIONALE 27 GENNAIO 2023, N 8</vt:lpstr>
      <vt:lpstr>Presentazione standard di PowerPoint</vt:lpstr>
      <vt:lpstr>LA PARTECIPAZIONE NELLA PERCEZIONE MEDIA DEL RAPPRESENTANTE SINDACALE</vt:lpstr>
      <vt:lpstr>Dal FILM «Ecce Bombo» (1978)</vt:lpstr>
      <vt:lpstr>La partecipazione del lavoro nelle amministrazioni pubbliche</vt:lpstr>
      <vt:lpstr>La Costituzione?</vt:lpstr>
      <vt:lpstr>La legge?</vt:lpstr>
      <vt:lpstr>L’apparizione della partecipazione in fonti normative: gli anni ‘70-’80</vt:lpstr>
      <vt:lpstr>La svolta degli anni ‘90</vt:lpstr>
      <vt:lpstr>Il d.lgs. 165 tra prospettive e reticenze</vt:lpstr>
      <vt:lpstr>Il secondo comma dell’art. 5: un corpo martoriato senza gloria Le amministrazioni pubbliche assumono ogni determinazione per l'organizzazione degli uffici al fine di assicurare la economicità, speditezza e rispondenza al pubblico interesse dell'azione amministrativa. Nelle materie soggette alla disciplina del codice civile, delle leggi sul lavoro e dei contratti collettivi, esse operano con i poteri del privato datore di lavoro, adottando tutte le misure inerenti all'organizzazione ed alla gestione dei rapporti di lavoro.</vt:lpstr>
      <vt:lpstr>Art. 5 comma 2</vt:lpstr>
      <vt:lpstr>   Il modello contrattuale dei CCNL 2016-2018</vt:lpstr>
      <vt:lpstr>Presentazione standard di PowerPoint</vt:lpstr>
      <vt:lpstr>Art. 4 Informazione</vt:lpstr>
      <vt:lpstr>Dal CCNL Funzioni centrali</vt:lpstr>
      <vt:lpstr>Confronto art. 5</vt:lpstr>
      <vt:lpstr>Il richiamo alla legislazione sulla trasparenza (d.lgs.33/2013)</vt:lpstr>
      <vt:lpstr>Presentazione standard di PowerPoint</vt:lpstr>
      <vt:lpstr>La partecipazione per la contrattazione</vt:lpstr>
      <vt:lpstr>Art. 6 Organismo paritetico per l’innovazione </vt:lpstr>
      <vt:lpstr>Prerequisiti per una effettiva partecipazione organizzativa</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Art. 7 CCNL Funzioni centrali 2019-2022</vt:lpstr>
      <vt:lpstr>Presentazione standard di PowerPoint</vt:lpstr>
      <vt:lpstr>Corte costituzionale 231/2013</vt:lpstr>
      <vt:lpstr>Corte costituzionale 156/2025</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RSU RUOLO E STRUMENTI DI AZIONE SINDACALE</dc:title>
  <dc:subject/>
  <dc:creator>Russo Carmine</dc:creator>
  <dc:description/>
  <cp:lastModifiedBy>carmine russo</cp:lastModifiedBy>
  <cp:revision>46</cp:revision>
  <cp:lastPrinted>2026-05-05T12:01:44Z</cp:lastPrinted>
  <dcterms:created xsi:type="dcterms:W3CDTF">2022-05-24T16:03:00Z</dcterms:created>
  <dcterms:modified xsi:type="dcterms:W3CDTF">2026-05-06T11:01:10Z</dcterms:modified>
  <dc:language>it-IT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reated">
    <vt:filetime>2022-05-24T00:00:00Z</vt:filetime>
  </property>
  <property fmtid="{D5CDD505-2E9C-101B-9397-08002B2CF9AE}" pid="4" name="Creator">
    <vt:lpwstr>Adobe InDesign 15.1 (Macintosh)</vt:lpwstr>
  </property>
  <property fmtid="{D5CDD505-2E9C-101B-9397-08002B2CF9AE}" pid="5" name="HiddenSlides">
    <vt:i4>0</vt:i4>
  </property>
  <property fmtid="{D5CDD505-2E9C-101B-9397-08002B2CF9AE}" pid="6" name="HyperlinksChanged">
    <vt:bool>false</vt:bool>
  </property>
  <property fmtid="{D5CDD505-2E9C-101B-9397-08002B2CF9AE}" pid="7" name="LastSaved">
    <vt:filetime>2022-05-24T00:00:00Z</vt:filetime>
  </property>
  <property fmtid="{D5CDD505-2E9C-101B-9397-08002B2CF9AE}" pid="8" name="LinksUpToDate">
    <vt:bool>false</vt:bool>
  </property>
  <property fmtid="{D5CDD505-2E9C-101B-9397-08002B2CF9AE}" pid="9" name="MMClips">
    <vt:i4>0</vt:i4>
  </property>
  <property fmtid="{D5CDD505-2E9C-101B-9397-08002B2CF9AE}" pid="10" name="Notes">
    <vt:i4>0</vt:i4>
  </property>
  <property fmtid="{D5CDD505-2E9C-101B-9397-08002B2CF9AE}" pid="11" name="PresentationFormat">
    <vt:lpwstr>Personalizzato</vt:lpwstr>
  </property>
  <property fmtid="{D5CDD505-2E9C-101B-9397-08002B2CF9AE}" pid="12" name="ScaleCrop">
    <vt:bool>false</vt:bool>
  </property>
  <property fmtid="{D5CDD505-2E9C-101B-9397-08002B2CF9AE}" pid="13" name="ShareDoc">
    <vt:bool>false</vt:bool>
  </property>
  <property fmtid="{D5CDD505-2E9C-101B-9397-08002B2CF9AE}" pid="14" name="Slides">
    <vt:i4>41</vt:i4>
  </property>
</Properties>
</file>