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3"/>
  </p:notesMasterIdLst>
  <p:sldIdLst>
    <p:sldId id="277" r:id="rId2"/>
    <p:sldId id="256" r:id="rId3"/>
    <p:sldId id="502" r:id="rId4"/>
    <p:sldId id="274" r:id="rId5"/>
    <p:sldId id="276" r:id="rId6"/>
    <p:sldId id="479" r:id="rId7"/>
    <p:sldId id="446" r:id="rId8"/>
    <p:sldId id="400" r:id="rId9"/>
    <p:sldId id="516" r:id="rId10"/>
    <p:sldId id="439" r:id="rId11"/>
    <p:sldId id="438" r:id="rId12"/>
    <p:sldId id="398" r:id="rId13"/>
    <p:sldId id="497" r:id="rId14"/>
    <p:sldId id="498" r:id="rId15"/>
    <p:sldId id="499" r:id="rId16"/>
    <p:sldId id="500" r:id="rId17"/>
    <p:sldId id="501" r:id="rId18"/>
    <p:sldId id="342" r:id="rId19"/>
    <p:sldId id="509" r:id="rId20"/>
    <p:sldId id="308" r:id="rId21"/>
    <p:sldId id="510" r:id="rId22"/>
    <p:sldId id="511" r:id="rId23"/>
    <p:sldId id="503" r:id="rId24"/>
    <p:sldId id="508" r:id="rId25"/>
    <p:sldId id="683" r:id="rId26"/>
    <p:sldId id="684" r:id="rId27"/>
    <p:sldId id="401" r:id="rId28"/>
    <p:sldId id="467" r:id="rId29"/>
    <p:sldId id="468" r:id="rId30"/>
    <p:sldId id="472" r:id="rId31"/>
    <p:sldId id="686" r:id="rId32"/>
    <p:sldId id="685" r:id="rId33"/>
    <p:sldId id="449" r:id="rId34"/>
    <p:sldId id="465" r:id="rId35"/>
    <p:sldId id="682" r:id="rId36"/>
    <p:sldId id="515" r:id="rId37"/>
    <p:sldId id="447" r:id="rId38"/>
    <p:sldId id="495" r:id="rId39"/>
    <p:sldId id="496" r:id="rId40"/>
    <p:sldId id="687" r:id="rId41"/>
    <p:sldId id="688"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83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24" autoAdjust="0"/>
    <p:restoredTop sz="94674"/>
  </p:normalViewPr>
  <p:slideViewPr>
    <p:cSldViewPr snapToGrid="0">
      <p:cViewPr varScale="1">
        <p:scale>
          <a:sx n="124" d="100"/>
          <a:sy n="124" d="100"/>
        </p:scale>
        <p:origin x="248"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20A46F-4B5D-4D4D-8F84-3A570F17C5F4}" type="datetimeFigureOut">
              <a:rPr lang="it-IT" smtClean="0"/>
              <a:pPr/>
              <a:t>17/04/25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2E4F17-BC7A-3245-9D0C-251135702A2E}" type="slidenum">
              <a:rPr lang="it-IT" smtClean="0"/>
              <a:pPr/>
              <a:t>‹N›</a:t>
            </a:fld>
            <a:endParaRPr lang="it-IT"/>
          </a:p>
        </p:txBody>
      </p:sp>
    </p:spTree>
    <p:extLst>
      <p:ext uri="{BB962C8B-B14F-4D97-AF65-F5344CB8AC3E}">
        <p14:creationId xmlns:p14="http://schemas.microsoft.com/office/powerpoint/2010/main" val="385878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egnaposto immagine diapositiva 1">
            <a:extLst>
              <a:ext uri="{FF2B5EF4-FFF2-40B4-BE49-F238E27FC236}">
                <a16:creationId xmlns:a16="http://schemas.microsoft.com/office/drawing/2014/main" id="{DD0A2C45-07C9-FBC8-8348-70884AF84BB2}"/>
              </a:ext>
            </a:extLst>
          </p:cNvPr>
          <p:cNvSpPr>
            <a:spLocks noGrp="1" noRot="1" noChangeAspect="1" noChangeArrowheads="1" noTextEdit="1"/>
          </p:cNvSpPr>
          <p:nvPr>
            <p:ph type="sldImg"/>
          </p:nvPr>
        </p:nvSpPr>
        <p:spPr>
          <a:ln/>
        </p:spPr>
      </p:sp>
      <p:sp>
        <p:nvSpPr>
          <p:cNvPr id="50178" name="Segnaposto note 2">
            <a:extLst>
              <a:ext uri="{FF2B5EF4-FFF2-40B4-BE49-F238E27FC236}">
                <a16:creationId xmlns:a16="http://schemas.microsoft.com/office/drawing/2014/main" id="{80F47CA5-D120-DD64-28A3-91725124F7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50179" name="Segnaposto numero diapositiva 3">
            <a:extLst>
              <a:ext uri="{FF2B5EF4-FFF2-40B4-BE49-F238E27FC236}">
                <a16:creationId xmlns:a16="http://schemas.microsoft.com/office/drawing/2014/main" id="{01A3C0B7-54ED-0BFF-DDC4-5F7C40B480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defRPr>
                <a:solidFill>
                  <a:schemeClr val="tx1"/>
                </a:solidFill>
                <a:latin typeface="Rockwell" panose="02060603020205020403" pitchFamily="18" charset="77"/>
              </a:defRPr>
            </a:lvl1pPr>
            <a:lvl2pPr marL="742950" indent="-285750" defTabSz="968375">
              <a:defRPr>
                <a:solidFill>
                  <a:schemeClr val="tx1"/>
                </a:solidFill>
                <a:latin typeface="Rockwell" panose="02060603020205020403" pitchFamily="18" charset="77"/>
              </a:defRPr>
            </a:lvl2pPr>
            <a:lvl3pPr marL="1143000" indent="-228600" defTabSz="968375">
              <a:defRPr>
                <a:solidFill>
                  <a:schemeClr val="tx1"/>
                </a:solidFill>
                <a:latin typeface="Rockwell" panose="02060603020205020403" pitchFamily="18" charset="77"/>
              </a:defRPr>
            </a:lvl3pPr>
            <a:lvl4pPr marL="1600200" indent="-228600" defTabSz="968375">
              <a:defRPr>
                <a:solidFill>
                  <a:schemeClr val="tx1"/>
                </a:solidFill>
                <a:latin typeface="Rockwell" panose="02060603020205020403" pitchFamily="18" charset="77"/>
              </a:defRPr>
            </a:lvl4pPr>
            <a:lvl5pPr marL="2057400" indent="-228600" defTabSz="968375">
              <a:defRPr>
                <a:solidFill>
                  <a:schemeClr val="tx1"/>
                </a:solidFill>
                <a:latin typeface="Rockwell" panose="02060603020205020403" pitchFamily="18" charset="77"/>
              </a:defRPr>
            </a:lvl5pPr>
            <a:lvl6pPr marL="2514600" indent="-228600" defTabSz="968375" eaLnBrk="0" fontAlgn="base" hangingPunct="0">
              <a:spcBef>
                <a:spcPct val="0"/>
              </a:spcBef>
              <a:spcAft>
                <a:spcPct val="0"/>
              </a:spcAft>
              <a:defRPr>
                <a:solidFill>
                  <a:schemeClr val="tx1"/>
                </a:solidFill>
                <a:latin typeface="Rockwell" panose="02060603020205020403" pitchFamily="18" charset="77"/>
              </a:defRPr>
            </a:lvl6pPr>
            <a:lvl7pPr marL="2971800" indent="-228600" defTabSz="968375" eaLnBrk="0" fontAlgn="base" hangingPunct="0">
              <a:spcBef>
                <a:spcPct val="0"/>
              </a:spcBef>
              <a:spcAft>
                <a:spcPct val="0"/>
              </a:spcAft>
              <a:defRPr>
                <a:solidFill>
                  <a:schemeClr val="tx1"/>
                </a:solidFill>
                <a:latin typeface="Rockwell" panose="02060603020205020403" pitchFamily="18" charset="77"/>
              </a:defRPr>
            </a:lvl7pPr>
            <a:lvl8pPr marL="3429000" indent="-228600" defTabSz="968375" eaLnBrk="0" fontAlgn="base" hangingPunct="0">
              <a:spcBef>
                <a:spcPct val="0"/>
              </a:spcBef>
              <a:spcAft>
                <a:spcPct val="0"/>
              </a:spcAft>
              <a:defRPr>
                <a:solidFill>
                  <a:schemeClr val="tx1"/>
                </a:solidFill>
                <a:latin typeface="Rockwell" panose="02060603020205020403" pitchFamily="18" charset="77"/>
              </a:defRPr>
            </a:lvl8pPr>
            <a:lvl9pPr marL="3886200" indent="-228600" defTabSz="968375" eaLnBrk="0" fontAlgn="base" hangingPunct="0">
              <a:spcBef>
                <a:spcPct val="0"/>
              </a:spcBef>
              <a:spcAft>
                <a:spcPct val="0"/>
              </a:spcAft>
              <a:defRPr>
                <a:solidFill>
                  <a:schemeClr val="tx1"/>
                </a:solidFill>
                <a:latin typeface="Rockwell" panose="02060603020205020403" pitchFamily="18" charset="77"/>
              </a:defRPr>
            </a:lvl9pPr>
          </a:lstStyle>
          <a:p>
            <a:pPr fontAlgn="base">
              <a:spcBef>
                <a:spcPct val="0"/>
              </a:spcBef>
              <a:spcAft>
                <a:spcPct val="0"/>
              </a:spcAft>
            </a:pPr>
            <a:fld id="{3323ADBB-6673-2144-8EB8-1F04BFAEAE2A}" type="slidenum">
              <a:rPr lang="it-IT" altLang="it-IT" smtClean="0">
                <a:latin typeface="Times New Roman" panose="02020603050405020304" pitchFamily="18" charset="0"/>
              </a:rPr>
              <a:pPr fontAlgn="base">
                <a:spcBef>
                  <a:spcPct val="0"/>
                </a:spcBef>
                <a:spcAft>
                  <a:spcPct val="0"/>
                </a:spcAft>
              </a:pPr>
              <a:t>37</a:t>
            </a:fld>
            <a:endParaRPr lang="it-IT" altLang="it-IT">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CA87F72-A328-7F46-8E36-878A18649CE2}" type="datetime1">
              <a:rPr lang="it-IT" smtClean="0"/>
              <a:t>17/04/25</a:t>
            </a:fld>
            <a:endParaRPr lang="it-IT"/>
          </a:p>
        </p:txBody>
      </p:sp>
      <p:sp>
        <p:nvSpPr>
          <p:cNvPr id="5" name="Footer Placeholder 4"/>
          <p:cNvSpPr>
            <a:spLocks noGrp="1"/>
          </p:cNvSpPr>
          <p:nvPr>
            <p:ph type="ftr" sz="quarter" idx="11"/>
          </p:nvPr>
        </p:nvSpPr>
        <p:spPr/>
        <p:txBody>
          <a:bodyPr/>
          <a:lstStyle/>
          <a:p>
            <a:endParaRPr lang="it-I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D156FE6-A72B-4C5A-8929-0E1FE75A4334}" type="slidenum">
              <a:rPr lang="it-IT" smtClean="0"/>
              <a:pPr/>
              <a:t>‹N›</a:t>
            </a:fld>
            <a:endParaRPr lang="it-IT"/>
          </a:p>
        </p:txBody>
      </p:sp>
    </p:spTree>
    <p:extLst>
      <p:ext uri="{BB962C8B-B14F-4D97-AF65-F5344CB8AC3E}">
        <p14:creationId xmlns:p14="http://schemas.microsoft.com/office/powerpoint/2010/main" val="3854300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ECE8BBA-0C5C-D14D-A891-8B01768ADF67}" type="datetime1">
              <a:rPr lang="it-IT" smtClean="0"/>
              <a:t>17/04/25</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D156FE6-A72B-4C5A-8929-0E1FE75A4334}" type="slidenum">
              <a:rPr lang="it-IT" smtClean="0"/>
              <a:pPr/>
              <a:t>‹N›</a:t>
            </a:fld>
            <a:endParaRPr lang="it-IT"/>
          </a:p>
        </p:txBody>
      </p:sp>
    </p:spTree>
    <p:extLst>
      <p:ext uri="{BB962C8B-B14F-4D97-AF65-F5344CB8AC3E}">
        <p14:creationId xmlns:p14="http://schemas.microsoft.com/office/powerpoint/2010/main" val="3265519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4A90EF5-CD24-FB4C-9302-A5BF399219FA}" type="datetime1">
              <a:rPr lang="it-IT" smtClean="0"/>
              <a:t>17/04/25</a:t>
            </a:fld>
            <a:endParaRPr lang="it-IT"/>
          </a:p>
        </p:txBody>
      </p:sp>
      <p:sp>
        <p:nvSpPr>
          <p:cNvPr id="5" name="Footer Placeholder 4"/>
          <p:cNvSpPr>
            <a:spLocks noGrp="1"/>
          </p:cNvSpPr>
          <p:nvPr>
            <p:ph type="ftr" sz="quarter" idx="11"/>
          </p:nvPr>
        </p:nvSpPr>
        <p:spPr/>
        <p:txBody>
          <a:bodyPr/>
          <a:lstStyle/>
          <a:p>
            <a:endParaRPr lang="it-I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D156FE6-A72B-4C5A-8929-0E1FE75A4334}" type="slidenum">
              <a:rPr lang="it-IT" smtClean="0"/>
              <a:pPr/>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24601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9F8D3C9C-4F54-264D-898E-8034E5A656EC}" type="datetime1">
              <a:rPr lang="it-IT" smtClean="0"/>
              <a:t>17/04/25</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D156FE6-A72B-4C5A-8929-0E1FE75A4334}" type="slidenum">
              <a:rPr lang="it-IT" smtClean="0"/>
              <a:pPr/>
              <a:t>‹N›</a:t>
            </a:fld>
            <a:endParaRPr lang="it-IT"/>
          </a:p>
        </p:txBody>
      </p:sp>
    </p:spTree>
    <p:extLst>
      <p:ext uri="{BB962C8B-B14F-4D97-AF65-F5344CB8AC3E}">
        <p14:creationId xmlns:p14="http://schemas.microsoft.com/office/powerpoint/2010/main" val="1598432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83C19EA9-F613-2F48-9D13-ADD5B91157FB}" type="datetime1">
              <a:rPr lang="it-IT" smtClean="0"/>
              <a:t>17/04/25</a:t>
            </a:fld>
            <a:endParaRPr lang="it-IT"/>
          </a:p>
        </p:txBody>
      </p:sp>
      <p:sp>
        <p:nvSpPr>
          <p:cNvPr id="6" name="Footer Placeholder 5"/>
          <p:cNvSpPr>
            <a:spLocks noGrp="1"/>
          </p:cNvSpPr>
          <p:nvPr>
            <p:ph type="ftr" sz="quarter" idx="11"/>
          </p:nvPr>
        </p:nvSpPr>
        <p:spPr/>
        <p:txBody>
          <a:bodyPr/>
          <a:lstStyle/>
          <a:p>
            <a:endParaRPr lang="it-I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D156FE6-A72B-4C5A-8929-0E1FE75A4334}" type="slidenum">
              <a:rPr lang="it-IT" smtClean="0"/>
              <a:pPr/>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97160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304CC170-7423-CB42-9550-EC8D8A3219ED}" type="datetime1">
              <a:rPr lang="it-IT" smtClean="0"/>
              <a:t>17/04/25</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D156FE6-A72B-4C5A-8929-0E1FE75A4334}" type="slidenum">
              <a:rPr lang="it-IT" smtClean="0"/>
              <a:pPr/>
              <a:t>‹N›</a:t>
            </a:fld>
            <a:endParaRPr lang="it-IT"/>
          </a:p>
        </p:txBody>
      </p:sp>
    </p:spTree>
    <p:extLst>
      <p:ext uri="{BB962C8B-B14F-4D97-AF65-F5344CB8AC3E}">
        <p14:creationId xmlns:p14="http://schemas.microsoft.com/office/powerpoint/2010/main" val="2338088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B599497-427E-914B-912C-88A51624D2CB}" type="datetime1">
              <a:rPr lang="it-IT" smtClean="0"/>
              <a:t>17/04/25</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D156FE6-A72B-4C5A-8929-0E1FE75A4334}" type="slidenum">
              <a:rPr lang="it-IT" smtClean="0"/>
              <a:pPr/>
              <a:t>‹N›</a:t>
            </a:fld>
            <a:endParaRPr lang="it-IT"/>
          </a:p>
        </p:txBody>
      </p:sp>
    </p:spTree>
    <p:extLst>
      <p:ext uri="{BB962C8B-B14F-4D97-AF65-F5344CB8AC3E}">
        <p14:creationId xmlns:p14="http://schemas.microsoft.com/office/powerpoint/2010/main" val="2456696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C1554E6-E9F7-C843-BFFE-15AC48BC412B}" type="datetime1">
              <a:rPr lang="it-IT" smtClean="0"/>
              <a:t>17/04/25</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D156FE6-A72B-4C5A-8929-0E1FE75A4334}" type="slidenum">
              <a:rPr lang="it-IT" smtClean="0"/>
              <a:pPr/>
              <a:t>‹N›</a:t>
            </a:fld>
            <a:endParaRPr lang="it-IT"/>
          </a:p>
        </p:txBody>
      </p:sp>
    </p:spTree>
    <p:extLst>
      <p:ext uri="{BB962C8B-B14F-4D97-AF65-F5344CB8AC3E}">
        <p14:creationId xmlns:p14="http://schemas.microsoft.com/office/powerpoint/2010/main" val="990745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6EBF966-089A-AA41-8A4D-EA4DB0F74A84}" type="datetime1">
              <a:rPr lang="it-IT" smtClean="0"/>
              <a:t>17/04/25</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D156FE6-A72B-4C5A-8929-0E1FE75A4334}" type="slidenum">
              <a:rPr lang="it-IT" smtClean="0"/>
              <a:pPr/>
              <a:t>‹N›</a:t>
            </a:fld>
            <a:endParaRPr lang="it-IT"/>
          </a:p>
        </p:txBody>
      </p:sp>
    </p:spTree>
    <p:extLst>
      <p:ext uri="{BB962C8B-B14F-4D97-AF65-F5344CB8AC3E}">
        <p14:creationId xmlns:p14="http://schemas.microsoft.com/office/powerpoint/2010/main" val="103258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4D7F3FE-FFA2-BF4D-AE08-98C3CDB16557}" type="datetime1">
              <a:rPr lang="it-IT" smtClean="0"/>
              <a:t>17/04/25</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D156FE6-A72B-4C5A-8929-0E1FE75A4334}" type="slidenum">
              <a:rPr lang="it-IT" smtClean="0"/>
              <a:pPr/>
              <a:t>‹N›</a:t>
            </a:fld>
            <a:endParaRPr lang="it-IT"/>
          </a:p>
        </p:txBody>
      </p:sp>
    </p:spTree>
    <p:extLst>
      <p:ext uri="{BB962C8B-B14F-4D97-AF65-F5344CB8AC3E}">
        <p14:creationId xmlns:p14="http://schemas.microsoft.com/office/powerpoint/2010/main" val="272783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ED84072-43DD-114F-A0B1-4322BE9B31F7}" type="datetime1">
              <a:rPr lang="it-IT" smtClean="0"/>
              <a:t>17/04/25</a:t>
            </a:fld>
            <a:endParaRPr lang="it-IT"/>
          </a:p>
        </p:txBody>
      </p:sp>
      <p:sp>
        <p:nvSpPr>
          <p:cNvPr id="6" name="Footer Placeholder 5"/>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D156FE6-A72B-4C5A-8929-0E1FE75A4334}" type="slidenum">
              <a:rPr lang="it-IT" smtClean="0"/>
              <a:pPr/>
              <a:t>‹N›</a:t>
            </a:fld>
            <a:endParaRPr lang="it-IT"/>
          </a:p>
        </p:txBody>
      </p:sp>
    </p:spTree>
    <p:extLst>
      <p:ext uri="{BB962C8B-B14F-4D97-AF65-F5344CB8AC3E}">
        <p14:creationId xmlns:p14="http://schemas.microsoft.com/office/powerpoint/2010/main" val="853569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766CC9F-313D-FB4D-B2C4-C2FB7E319596}" type="datetime1">
              <a:rPr lang="it-IT" smtClean="0"/>
              <a:t>17/04/25</a:t>
            </a:fld>
            <a:endParaRPr lang="it-IT"/>
          </a:p>
        </p:txBody>
      </p:sp>
      <p:sp>
        <p:nvSpPr>
          <p:cNvPr id="8" name="Footer Placeholder 7"/>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D156FE6-A72B-4C5A-8929-0E1FE75A4334}" type="slidenum">
              <a:rPr lang="it-IT" smtClean="0"/>
              <a:pPr/>
              <a:t>‹N›</a:t>
            </a:fld>
            <a:endParaRPr lang="it-IT"/>
          </a:p>
        </p:txBody>
      </p:sp>
    </p:spTree>
    <p:extLst>
      <p:ext uri="{BB962C8B-B14F-4D97-AF65-F5344CB8AC3E}">
        <p14:creationId xmlns:p14="http://schemas.microsoft.com/office/powerpoint/2010/main" val="147495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730767C-532A-D640-AF7F-22B178527631}" type="datetime1">
              <a:rPr lang="it-IT" smtClean="0"/>
              <a:t>17/04/25</a:t>
            </a:fld>
            <a:endParaRPr lang="it-IT"/>
          </a:p>
        </p:txBody>
      </p:sp>
      <p:sp>
        <p:nvSpPr>
          <p:cNvPr id="4" name="Footer Placeholder 3"/>
          <p:cNvSpPr>
            <a:spLocks noGrp="1"/>
          </p:cNvSpPr>
          <p:nvPr>
            <p:ph type="ftr" sz="quarter" idx="11"/>
          </p:nvPr>
        </p:nvSpPr>
        <p:spPr/>
        <p:txBody>
          <a:bodyPr/>
          <a:lstStyle/>
          <a:p>
            <a:endParaRPr lang="it-I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D156FE6-A72B-4C5A-8929-0E1FE75A4334}" type="slidenum">
              <a:rPr lang="it-IT" smtClean="0"/>
              <a:pPr/>
              <a:t>‹N›</a:t>
            </a:fld>
            <a:endParaRPr lang="it-IT"/>
          </a:p>
        </p:txBody>
      </p:sp>
    </p:spTree>
    <p:extLst>
      <p:ext uri="{BB962C8B-B14F-4D97-AF65-F5344CB8AC3E}">
        <p14:creationId xmlns:p14="http://schemas.microsoft.com/office/powerpoint/2010/main" val="3507629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40B8B4-D511-E542-B2AD-EAF7BAA37232}" type="datetime1">
              <a:rPr lang="it-IT" smtClean="0"/>
              <a:t>17/04/25</a:t>
            </a:fld>
            <a:endParaRPr lang="it-IT"/>
          </a:p>
        </p:txBody>
      </p:sp>
      <p:sp>
        <p:nvSpPr>
          <p:cNvPr id="3" name="Footer Placeholder 2"/>
          <p:cNvSpPr>
            <a:spLocks noGrp="1"/>
          </p:cNvSpPr>
          <p:nvPr>
            <p:ph type="ftr" sz="quarter" idx="11"/>
          </p:nvPr>
        </p:nvSpPr>
        <p:spPr/>
        <p:txBody>
          <a:bodyPr/>
          <a:lstStyle/>
          <a:p>
            <a:endParaRPr lang="it-I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D156FE6-A72B-4C5A-8929-0E1FE75A4334}" type="slidenum">
              <a:rPr lang="it-IT" smtClean="0"/>
              <a:pPr/>
              <a:t>‹N›</a:t>
            </a:fld>
            <a:endParaRPr lang="it-IT"/>
          </a:p>
        </p:txBody>
      </p:sp>
    </p:spTree>
    <p:extLst>
      <p:ext uri="{BB962C8B-B14F-4D97-AF65-F5344CB8AC3E}">
        <p14:creationId xmlns:p14="http://schemas.microsoft.com/office/powerpoint/2010/main" val="547568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7F7E1A6-6E11-874C-A7D5-56DC6708A380}" type="datetime1">
              <a:rPr lang="it-IT" smtClean="0"/>
              <a:t>17/04/25</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D156FE6-A72B-4C5A-8929-0E1FE75A4334}" type="slidenum">
              <a:rPr lang="it-IT" smtClean="0"/>
              <a:pPr/>
              <a:t>‹N›</a:t>
            </a:fld>
            <a:endParaRPr lang="it-IT"/>
          </a:p>
        </p:txBody>
      </p:sp>
    </p:spTree>
    <p:extLst>
      <p:ext uri="{BB962C8B-B14F-4D97-AF65-F5344CB8AC3E}">
        <p14:creationId xmlns:p14="http://schemas.microsoft.com/office/powerpoint/2010/main" val="3458588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04D37E9-9CA3-4B43-9C21-2386B26B42BB}" type="datetime1">
              <a:rPr lang="it-IT" smtClean="0"/>
              <a:t>17/04/25</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D156FE6-A72B-4C5A-8929-0E1FE75A4334}" type="slidenum">
              <a:rPr lang="it-IT" smtClean="0"/>
              <a:pPr/>
              <a:t>‹N›</a:t>
            </a:fld>
            <a:endParaRPr lang="it-IT"/>
          </a:p>
        </p:txBody>
      </p:sp>
    </p:spTree>
    <p:extLst>
      <p:ext uri="{BB962C8B-B14F-4D97-AF65-F5344CB8AC3E}">
        <p14:creationId xmlns:p14="http://schemas.microsoft.com/office/powerpoint/2010/main" val="668864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72F2AC8-E638-9E41-ADF5-FF3DC9B21E8B}" type="datetime1">
              <a:rPr lang="it-IT" smtClean="0"/>
              <a:t>17/04/25</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D156FE6-A72B-4C5A-8929-0E1FE75A4334}" type="slidenum">
              <a:rPr lang="it-IT" smtClean="0"/>
              <a:pPr/>
              <a:t>‹N›</a:t>
            </a:fld>
            <a:endParaRPr lang="it-IT"/>
          </a:p>
        </p:txBody>
      </p:sp>
    </p:spTree>
    <p:extLst>
      <p:ext uri="{BB962C8B-B14F-4D97-AF65-F5344CB8AC3E}">
        <p14:creationId xmlns:p14="http://schemas.microsoft.com/office/powerpoint/2010/main" val="5580997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KH-qIwAGQN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l7WR7F0wKYw"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EN_TvRb_h7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7MmurwTQho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5m_U9nyNbU"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Tdd-NY5P574&amp;t=59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w9ZCs4JibHU"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Yb5XE533gT0&amp;list=PLUxe-EiB6M1liR58ClE_UopqpWSbQ64ZG&amp;index=7" TargetMode="External"/><Relationship Id="rId2" Type="http://schemas.openxmlformats.org/officeDocument/2006/relationships/hyperlink" Target="https://www.youtube.com/watch?v=GHPytnLKfkM&amp;t=34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WwQxKWu6PcU" TargetMode="External"/><Relationship Id="rId2" Type="http://schemas.openxmlformats.org/officeDocument/2006/relationships/hyperlink" Target="https://www.youtube.com/watch?v=ZfyF4LZml-U"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s://www.youtube.com/watch?v=TKw8p174g_A"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GBaHPND2QJ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a:extLst>
              <a:ext uri="{FF2B5EF4-FFF2-40B4-BE49-F238E27FC236}">
                <a16:creationId xmlns:a16="http://schemas.microsoft.com/office/drawing/2014/main" id="{7F14E017-BDF5-164F-AF7F-7E733A7803A7}"/>
              </a:ext>
            </a:extLst>
          </p:cNvPr>
          <p:cNvPicPr>
            <a:picLocks noGrp="1" noChangeAspect="1"/>
          </p:cNvPicPr>
          <p:nvPr>
            <p:ph idx="1"/>
          </p:nvPr>
        </p:nvPicPr>
        <p:blipFill>
          <a:blip r:embed="rId2" cstate="print"/>
          <a:stretch>
            <a:fillRect/>
          </a:stretch>
        </p:blipFill>
        <p:spPr>
          <a:xfrm>
            <a:off x="6336667" y="3440506"/>
            <a:ext cx="1420491" cy="1164437"/>
          </a:xfrm>
          <a:prstGeom prst="rect">
            <a:avLst/>
          </a:prstGeom>
        </p:spPr>
      </p:pic>
      <p:pic>
        <p:nvPicPr>
          <p:cNvPr id="4" name="Immagine 3">
            <a:extLst>
              <a:ext uri="{FF2B5EF4-FFF2-40B4-BE49-F238E27FC236}">
                <a16:creationId xmlns:a16="http://schemas.microsoft.com/office/drawing/2014/main" id="{4D8DAEFE-526A-CEF2-70F1-B66964093253}"/>
              </a:ext>
            </a:extLst>
          </p:cNvPr>
          <p:cNvPicPr>
            <a:picLocks noChangeAspect="1"/>
          </p:cNvPicPr>
          <p:nvPr/>
        </p:nvPicPr>
        <p:blipFill>
          <a:blip r:embed="rId3" cstate="print"/>
          <a:stretch>
            <a:fillRect/>
          </a:stretch>
        </p:blipFill>
        <p:spPr>
          <a:xfrm>
            <a:off x="624" y="0"/>
            <a:ext cx="10688224" cy="6858000"/>
          </a:xfrm>
          <a:prstGeom prst="rect">
            <a:avLst/>
          </a:prstGeom>
        </p:spPr>
      </p:pic>
      <p:sp>
        <p:nvSpPr>
          <p:cNvPr id="6" name="CasellaDiTesto 5">
            <a:extLst>
              <a:ext uri="{FF2B5EF4-FFF2-40B4-BE49-F238E27FC236}">
                <a16:creationId xmlns:a16="http://schemas.microsoft.com/office/drawing/2014/main" id="{0EF8F2A9-766C-BD52-2BEB-938746F17868}"/>
              </a:ext>
            </a:extLst>
          </p:cNvPr>
          <p:cNvSpPr txBox="1"/>
          <p:nvPr/>
        </p:nvSpPr>
        <p:spPr>
          <a:xfrm>
            <a:off x="4707929" y="2013854"/>
            <a:ext cx="6098458" cy="1292662"/>
          </a:xfrm>
          <a:prstGeom prst="rect">
            <a:avLst/>
          </a:prstGeom>
          <a:noFill/>
        </p:spPr>
        <p:txBody>
          <a:bodyPr wrap="square">
            <a:spAutoFit/>
          </a:bodyPr>
          <a:lstStyle/>
          <a:p>
            <a:pPr algn="ctr"/>
            <a:r>
              <a:rPr lang="it-IT" sz="2400" b="1" dirty="0"/>
              <a:t>CENTRO APICE</a:t>
            </a:r>
          </a:p>
          <a:p>
            <a:pPr algn="ctr"/>
            <a:endParaRPr lang="it-IT" b="1" dirty="0"/>
          </a:p>
          <a:p>
            <a:r>
              <a:rPr lang="it-IT" b="1" dirty="0"/>
              <a:t>Centro clinico specialistico per il sostegno psicoterapeutico agli  individui e alle organizzazioni</a:t>
            </a:r>
          </a:p>
        </p:txBody>
      </p:sp>
      <p:pic>
        <p:nvPicPr>
          <p:cNvPr id="8" name="Immagine 7">
            <a:extLst>
              <a:ext uri="{FF2B5EF4-FFF2-40B4-BE49-F238E27FC236}">
                <a16:creationId xmlns:a16="http://schemas.microsoft.com/office/drawing/2014/main" id="{B07A4525-3D72-4F4F-061D-B2372D5E13C7}"/>
              </a:ext>
            </a:extLst>
          </p:cNvPr>
          <p:cNvPicPr>
            <a:picLocks noChangeAspect="1"/>
          </p:cNvPicPr>
          <p:nvPr/>
        </p:nvPicPr>
        <p:blipFill>
          <a:blip r:embed="rId2" cstate="print"/>
          <a:stretch>
            <a:fillRect/>
          </a:stretch>
        </p:blipFill>
        <p:spPr>
          <a:xfrm>
            <a:off x="10688848" y="1661882"/>
            <a:ext cx="1420491" cy="1164437"/>
          </a:xfrm>
          <a:prstGeom prst="rect">
            <a:avLst/>
          </a:prstGeom>
        </p:spPr>
      </p:pic>
      <p:sp>
        <p:nvSpPr>
          <p:cNvPr id="2" name="Segnaposto numero diapositiva 1">
            <a:extLst>
              <a:ext uri="{FF2B5EF4-FFF2-40B4-BE49-F238E27FC236}">
                <a16:creationId xmlns:a16="http://schemas.microsoft.com/office/drawing/2014/main" id="{6DBFF92C-E4EE-D7D1-B16C-541AC3DB3E6B}"/>
              </a:ext>
            </a:extLst>
          </p:cNvPr>
          <p:cNvSpPr>
            <a:spLocks noGrp="1"/>
          </p:cNvSpPr>
          <p:nvPr>
            <p:ph type="sldNum" sz="quarter" idx="12"/>
          </p:nvPr>
        </p:nvSpPr>
        <p:spPr/>
        <p:txBody>
          <a:bodyPr/>
          <a:lstStyle/>
          <a:p>
            <a:fld id="{0D156FE6-A72B-4C5A-8929-0E1FE75A4334}" type="slidenum">
              <a:rPr lang="it-IT" smtClean="0"/>
              <a:pPr/>
              <a:t>1</a:t>
            </a:fld>
            <a:endParaRPr lang="it-IT"/>
          </a:p>
        </p:txBody>
      </p:sp>
      <p:sp>
        <p:nvSpPr>
          <p:cNvPr id="3" name="CasellaDiTesto 2">
            <a:extLst>
              <a:ext uri="{FF2B5EF4-FFF2-40B4-BE49-F238E27FC236}">
                <a16:creationId xmlns:a16="http://schemas.microsoft.com/office/drawing/2014/main" id="{F03B61B5-1A93-16C2-718C-6BC918914881}"/>
              </a:ext>
            </a:extLst>
          </p:cNvPr>
          <p:cNvSpPr txBox="1"/>
          <p:nvPr/>
        </p:nvSpPr>
        <p:spPr>
          <a:xfrm>
            <a:off x="6958361" y="3992137"/>
            <a:ext cx="3323063" cy="707886"/>
          </a:xfrm>
          <a:prstGeom prst="rect">
            <a:avLst/>
          </a:prstGeom>
          <a:noFill/>
        </p:spPr>
        <p:txBody>
          <a:bodyPr wrap="square" rtlCol="0">
            <a:spAutoFit/>
          </a:bodyPr>
          <a:lstStyle/>
          <a:p>
            <a:pPr algn="ctr"/>
            <a:r>
              <a:rPr lang="it-IT" sz="2000" b="1" dirty="0">
                <a:solidFill>
                  <a:schemeClr val="bg1"/>
                </a:solidFill>
              </a:rPr>
              <a:t>Modulo 7</a:t>
            </a:r>
          </a:p>
          <a:p>
            <a:pPr algn="ctr"/>
            <a:r>
              <a:rPr lang="it-IT" sz="2000" b="1">
                <a:solidFill>
                  <a:schemeClr val="bg1"/>
                </a:solidFill>
              </a:rPr>
              <a:t>Roma 22-23 Aprile </a:t>
            </a:r>
            <a:r>
              <a:rPr lang="it-IT" sz="2000" b="1" dirty="0">
                <a:solidFill>
                  <a:schemeClr val="bg1"/>
                </a:solidFill>
              </a:rPr>
              <a:t>2025</a:t>
            </a:r>
          </a:p>
        </p:txBody>
      </p:sp>
    </p:spTree>
    <p:extLst>
      <p:ext uri="{BB962C8B-B14F-4D97-AF65-F5344CB8AC3E}">
        <p14:creationId xmlns:p14="http://schemas.microsoft.com/office/powerpoint/2010/main" val="2279959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a:extLst>
              <a:ext uri="{FF2B5EF4-FFF2-40B4-BE49-F238E27FC236}">
                <a16:creationId xmlns:a16="http://schemas.microsoft.com/office/drawing/2014/main" id="{A970A663-37DE-3236-EE1A-FFBA01D6E4ED}"/>
              </a:ext>
            </a:extLst>
          </p:cNvPr>
          <p:cNvSpPr>
            <a:spLocks noGrp="1" noChangeArrowheads="1"/>
          </p:cNvSpPr>
          <p:nvPr>
            <p:ph idx="1"/>
          </p:nvPr>
        </p:nvSpPr>
        <p:spPr>
          <a:xfrm>
            <a:off x="1919289" y="333376"/>
            <a:ext cx="8569325" cy="6119813"/>
          </a:xfrm>
        </p:spPr>
        <p:txBody>
          <a:bodyPr/>
          <a:lstStyle/>
          <a:p>
            <a:pPr marL="609600" indent="-609600" algn="ctr">
              <a:buNone/>
            </a:pPr>
            <a:r>
              <a:rPr lang="it-IT" altLang="it-IT" sz="3600" b="1">
                <a:solidFill>
                  <a:srgbClr val="FF0000"/>
                </a:solidFill>
                <a:latin typeface="Bookman Old Style" panose="02050604050505020204" pitchFamily="18" charset="0"/>
                <a:cs typeface="Times New Roman" panose="02020603050405020304" pitchFamily="18" charset="0"/>
              </a:rPr>
              <a:t>Gruppo psicologico / Primario</a:t>
            </a:r>
          </a:p>
          <a:p>
            <a:pPr marL="609600" indent="-609600" algn="ctr">
              <a:buNone/>
            </a:pPr>
            <a:endParaRPr lang="it-IT" altLang="it-IT" sz="1200" b="1" i="1">
              <a:latin typeface="Bookman Old Style" panose="02050604050505020204" pitchFamily="18" charset="0"/>
              <a:cs typeface="Times New Roman" panose="02020603050405020304" pitchFamily="18" charset="0"/>
            </a:endParaRPr>
          </a:p>
          <a:p>
            <a:pPr marL="609600" indent="-609600" algn="ctr">
              <a:buNone/>
            </a:pPr>
            <a:endParaRPr lang="it-IT" altLang="it-IT" sz="1200" b="1" i="1">
              <a:latin typeface="Bookman Old Style" panose="02050604050505020204" pitchFamily="18" charset="0"/>
              <a:cs typeface="Times New Roman" panose="02020603050405020304" pitchFamily="18" charset="0"/>
            </a:endParaRPr>
          </a:p>
          <a:p>
            <a:pPr marL="609600" indent="-609600" algn="just">
              <a:buNone/>
            </a:pPr>
            <a:r>
              <a:rPr lang="it-IT" altLang="it-IT" sz="2800" i="1">
                <a:latin typeface="Bookman Old Style" panose="02050604050505020204" pitchFamily="18" charset="0"/>
                <a:cs typeface="Times New Roman" panose="02020603050405020304" pitchFamily="18" charset="0"/>
              </a:rPr>
              <a:t>  </a:t>
            </a:r>
            <a:r>
              <a:rPr lang="it-IT" altLang="it-IT" i="1">
                <a:latin typeface="Bookman Old Style" panose="02050604050505020204" pitchFamily="18" charset="0"/>
                <a:cs typeface="Times New Roman" panose="02020603050405020304" pitchFamily="18" charset="0"/>
              </a:rPr>
              <a:t>Caratteristiche relazionali</a:t>
            </a:r>
          </a:p>
          <a:p>
            <a:pPr marL="609600" indent="-609600" algn="just">
              <a:buNone/>
            </a:pPr>
            <a:endParaRPr lang="it-IT" altLang="it-IT" sz="1200" i="1">
              <a:latin typeface="Bookman Old Style" panose="02050604050505020204" pitchFamily="18" charset="0"/>
              <a:cs typeface="Times New Roman" panose="02020603050405020304" pitchFamily="18" charset="0"/>
            </a:endParaRPr>
          </a:p>
          <a:p>
            <a:pPr marL="609600" indent="-609600" algn="just">
              <a:buClr>
                <a:srgbClr val="FF0000"/>
              </a:buClr>
              <a:buSzPct val="80000"/>
              <a:buFont typeface="Wingdings" pitchFamily="2" charset="2"/>
              <a:buChar char="q"/>
            </a:pPr>
            <a:r>
              <a:rPr lang="it-IT" altLang="it-IT">
                <a:latin typeface="Bookman Old Style" panose="02050604050505020204" pitchFamily="18" charset="0"/>
                <a:cs typeface="Times New Roman" panose="02020603050405020304" pitchFamily="18" charset="0"/>
              </a:rPr>
              <a:t>L’individuo è accettato per quello che è</a:t>
            </a:r>
          </a:p>
          <a:p>
            <a:pPr marL="609600" indent="-609600" algn="just">
              <a:buClr>
                <a:srgbClr val="FF0000"/>
              </a:buClr>
              <a:buSzPct val="80000"/>
              <a:buFont typeface="Wingdings" pitchFamily="2" charset="2"/>
              <a:buChar char="q"/>
            </a:pPr>
            <a:endParaRPr lang="it-IT" altLang="it-IT" sz="1200">
              <a:latin typeface="Bookman Old Style" panose="02050604050505020204" pitchFamily="18" charset="0"/>
              <a:cs typeface="Times New Roman" panose="02020603050405020304" pitchFamily="18" charset="0"/>
            </a:endParaRPr>
          </a:p>
          <a:p>
            <a:pPr marL="609600" indent="-609600" algn="just">
              <a:buClr>
                <a:srgbClr val="FF0000"/>
              </a:buClr>
              <a:buSzPct val="80000"/>
              <a:buFont typeface="Wingdings" pitchFamily="2" charset="2"/>
              <a:buChar char="q"/>
            </a:pPr>
            <a:r>
              <a:rPr lang="it-IT" altLang="it-IT">
                <a:latin typeface="Bookman Old Style" panose="02050604050505020204" pitchFamily="18" charset="0"/>
                <a:cs typeface="Times New Roman" panose="02020603050405020304" pitchFamily="18" charset="0"/>
              </a:rPr>
              <a:t>L’attività dei singoli è libera</a:t>
            </a:r>
          </a:p>
          <a:p>
            <a:pPr marL="609600" indent="-609600" algn="just">
              <a:buClr>
                <a:srgbClr val="FF0000"/>
              </a:buClr>
              <a:buSzPct val="80000"/>
              <a:buFont typeface="Wingdings" pitchFamily="2" charset="2"/>
              <a:buChar char="q"/>
            </a:pPr>
            <a:endParaRPr lang="it-IT" altLang="it-IT" sz="1200">
              <a:latin typeface="Bookman Old Style" panose="02050604050505020204" pitchFamily="18" charset="0"/>
              <a:cs typeface="Times New Roman" panose="02020603050405020304" pitchFamily="18" charset="0"/>
            </a:endParaRPr>
          </a:p>
          <a:p>
            <a:pPr marL="609600" indent="-609600" algn="just">
              <a:buClr>
                <a:srgbClr val="FF0000"/>
              </a:buClr>
              <a:buSzPct val="80000"/>
              <a:buFont typeface="Wingdings" pitchFamily="2" charset="2"/>
              <a:buChar char="q"/>
            </a:pPr>
            <a:r>
              <a:rPr lang="it-IT" altLang="it-IT">
                <a:latin typeface="Bookman Old Style" panose="02050604050505020204" pitchFamily="18" charset="0"/>
                <a:cs typeface="Times New Roman" panose="02020603050405020304" pitchFamily="18" charset="0"/>
              </a:rPr>
              <a:t>Le relazioni personali sono diffuse</a:t>
            </a:r>
          </a:p>
          <a:p>
            <a:pPr marL="609600" indent="-609600" algn="just">
              <a:buClr>
                <a:srgbClr val="FF0000"/>
              </a:buClr>
              <a:buSzPct val="80000"/>
              <a:buFont typeface="Wingdings" pitchFamily="2" charset="2"/>
              <a:buChar char="q"/>
            </a:pPr>
            <a:endParaRPr lang="it-IT" altLang="it-IT" sz="1200">
              <a:latin typeface="Bookman Old Style" panose="02050604050505020204" pitchFamily="18" charset="0"/>
              <a:cs typeface="Times New Roman" panose="02020603050405020304" pitchFamily="18" charset="0"/>
            </a:endParaRPr>
          </a:p>
          <a:p>
            <a:pPr marL="609600" indent="-609600" algn="just">
              <a:buClr>
                <a:srgbClr val="FF0000"/>
              </a:buClr>
              <a:buSzPct val="80000"/>
              <a:buFont typeface="Wingdings" pitchFamily="2" charset="2"/>
              <a:buChar char="q"/>
            </a:pPr>
            <a:r>
              <a:rPr lang="it-IT" altLang="it-IT">
                <a:latin typeface="Bookman Old Style" panose="02050604050505020204" pitchFamily="18" charset="0"/>
                <a:cs typeface="Times New Roman" panose="02020603050405020304" pitchFamily="18" charset="0"/>
              </a:rPr>
              <a:t>I membri non sono intercambiabili</a:t>
            </a:r>
          </a:p>
          <a:p>
            <a:pPr marL="609600" indent="-609600" algn="just">
              <a:buClr>
                <a:srgbClr val="FF0000"/>
              </a:buClr>
              <a:buSzPct val="80000"/>
              <a:buFont typeface="Wingdings" pitchFamily="2" charset="2"/>
              <a:buChar char="q"/>
            </a:pPr>
            <a:endParaRPr lang="it-IT" altLang="it-IT" sz="1200">
              <a:latin typeface="Bookman Old Style" panose="02050604050505020204" pitchFamily="18" charset="0"/>
              <a:cs typeface="Times New Roman" panose="02020603050405020304" pitchFamily="18" charset="0"/>
            </a:endParaRPr>
          </a:p>
          <a:p>
            <a:pPr marL="609600" indent="-609600" algn="just">
              <a:buClr>
                <a:srgbClr val="FF0000"/>
              </a:buClr>
              <a:buSzPct val="80000"/>
              <a:buFont typeface="Wingdings" pitchFamily="2" charset="2"/>
              <a:buChar char="q"/>
            </a:pPr>
            <a:r>
              <a:rPr lang="it-IT" altLang="it-IT">
                <a:latin typeface="Bookman Old Style" panose="02050604050505020204" pitchFamily="18" charset="0"/>
                <a:cs typeface="Times New Roman" panose="02020603050405020304" pitchFamily="18" charset="0"/>
              </a:rPr>
              <a:t>Vita privata e vita di gruppo tendono a sovrapporsi</a:t>
            </a:r>
          </a:p>
        </p:txBody>
      </p:sp>
      <p:sp>
        <p:nvSpPr>
          <p:cNvPr id="4" name="Segnaposto numero diapositiva 5">
            <a:extLst>
              <a:ext uri="{FF2B5EF4-FFF2-40B4-BE49-F238E27FC236}">
                <a16:creationId xmlns:a16="http://schemas.microsoft.com/office/drawing/2014/main" id="{4D1908D3-6CE7-CD14-3958-B4E1D645CF34}"/>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9FCD5AEB-E0AF-C544-A01A-E32EF5540AD3}" type="slidenum">
              <a:rPr lang="it-IT" altLang="it-IT">
                <a:solidFill>
                  <a:srgbClr val="045C75"/>
                </a:solidFill>
              </a:rPr>
              <a:pPr eaLnBrk="1" hangingPunct="1">
                <a:defRPr/>
              </a:pPr>
              <a:t>10</a:t>
            </a:fld>
            <a:endParaRPr lang="it-IT" altLang="it-IT">
              <a:solidFill>
                <a:srgbClr val="045C75"/>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a:extLst>
              <a:ext uri="{FF2B5EF4-FFF2-40B4-BE49-F238E27FC236}">
                <a16:creationId xmlns:a16="http://schemas.microsoft.com/office/drawing/2014/main" id="{ADAB2AE2-4A47-B940-6BFE-5AE44A652016}"/>
              </a:ext>
            </a:extLst>
          </p:cNvPr>
          <p:cNvSpPr>
            <a:spLocks noGrp="1" noChangeArrowheads="1"/>
          </p:cNvSpPr>
          <p:nvPr>
            <p:ph idx="1"/>
          </p:nvPr>
        </p:nvSpPr>
        <p:spPr>
          <a:xfrm>
            <a:off x="1847851" y="188914"/>
            <a:ext cx="8569325" cy="6264275"/>
          </a:xfrm>
        </p:spPr>
        <p:txBody>
          <a:bodyPr/>
          <a:lstStyle/>
          <a:p>
            <a:pPr marL="609600" indent="-609600" algn="ctr">
              <a:buNone/>
            </a:pPr>
            <a:r>
              <a:rPr lang="it-IT" altLang="it-IT" sz="3600" b="1">
                <a:solidFill>
                  <a:srgbClr val="FF0000"/>
                </a:solidFill>
                <a:latin typeface="Bookman Old Style" panose="02050604050505020204" pitchFamily="18" charset="0"/>
              </a:rPr>
              <a:t>Gruppo sociologico / Secondario</a:t>
            </a:r>
          </a:p>
          <a:p>
            <a:pPr marL="609600" indent="-609600">
              <a:buNone/>
            </a:pPr>
            <a:endParaRPr lang="it-IT" altLang="it-IT" sz="800" b="1" i="1">
              <a:solidFill>
                <a:schemeClr val="folHlink"/>
              </a:solidFill>
              <a:latin typeface="Bookman Old Style" panose="02050604050505020204" pitchFamily="18" charset="0"/>
            </a:endParaRPr>
          </a:p>
          <a:p>
            <a:pPr marL="609600" indent="-609600">
              <a:buNone/>
            </a:pPr>
            <a:r>
              <a:rPr lang="it-IT" altLang="it-IT" b="1" i="1">
                <a:latin typeface="Bookman Old Style" panose="02050604050505020204" pitchFamily="18" charset="0"/>
              </a:rPr>
              <a:t>  </a:t>
            </a:r>
            <a:r>
              <a:rPr lang="it-IT" altLang="it-IT" i="1">
                <a:latin typeface="Bookman Old Style" panose="02050604050505020204" pitchFamily="18" charset="0"/>
              </a:rPr>
              <a:t>Caratteristiche relazionali</a:t>
            </a:r>
          </a:p>
          <a:p>
            <a:pPr marL="609600" indent="-609600">
              <a:buNone/>
            </a:pPr>
            <a:endParaRPr lang="it-IT" altLang="it-IT" sz="1200" i="1">
              <a:latin typeface="Bookman Old Style" panose="02050604050505020204" pitchFamily="18" charset="0"/>
            </a:endParaRPr>
          </a:p>
          <a:p>
            <a:pPr marL="609600" indent="-609600">
              <a:buClr>
                <a:srgbClr val="FF0000"/>
              </a:buClr>
              <a:buSzPct val="80000"/>
              <a:buFont typeface="Wingdings" pitchFamily="2" charset="2"/>
              <a:buChar char="q"/>
            </a:pPr>
            <a:r>
              <a:rPr lang="it-IT" altLang="it-IT">
                <a:latin typeface="Bookman Old Style" panose="02050604050505020204" pitchFamily="18" charset="0"/>
              </a:rPr>
              <a:t>L’individuo è accettato per quello che fa</a:t>
            </a:r>
          </a:p>
          <a:p>
            <a:pPr marL="609600" indent="-609600">
              <a:buClr>
                <a:srgbClr val="FF0000"/>
              </a:buClr>
              <a:buSzPct val="80000"/>
              <a:buFont typeface="Wingdings" pitchFamily="2" charset="2"/>
              <a:buChar char="q"/>
            </a:pPr>
            <a:endParaRPr lang="it-IT" altLang="it-IT" sz="1200">
              <a:latin typeface="Bookman Old Style" panose="02050604050505020204" pitchFamily="18" charset="0"/>
            </a:endParaRPr>
          </a:p>
          <a:p>
            <a:pPr marL="609600" indent="-609600">
              <a:buClr>
                <a:srgbClr val="FF0000"/>
              </a:buClr>
              <a:buSzPct val="80000"/>
              <a:buFont typeface="Wingdings" pitchFamily="2" charset="2"/>
              <a:buChar char="q"/>
            </a:pPr>
            <a:r>
              <a:rPr lang="it-IT" altLang="it-IT">
                <a:latin typeface="Bookman Old Style" panose="02050604050505020204" pitchFamily="18" charset="0"/>
              </a:rPr>
              <a:t>L’attività dei singoli è prescritta</a:t>
            </a:r>
          </a:p>
          <a:p>
            <a:pPr marL="609600" indent="-609600">
              <a:buClr>
                <a:srgbClr val="FF0000"/>
              </a:buClr>
              <a:buSzPct val="80000"/>
              <a:buFont typeface="Wingdings" pitchFamily="2" charset="2"/>
              <a:buChar char="q"/>
            </a:pPr>
            <a:endParaRPr lang="it-IT" altLang="it-IT" sz="1200">
              <a:latin typeface="Bookman Old Style" panose="02050604050505020204" pitchFamily="18" charset="0"/>
            </a:endParaRPr>
          </a:p>
          <a:p>
            <a:pPr marL="609600" indent="-609600">
              <a:buClr>
                <a:srgbClr val="FF0000"/>
              </a:buClr>
              <a:buSzPct val="80000"/>
              <a:buFont typeface="Wingdings" pitchFamily="2" charset="2"/>
              <a:buChar char="q"/>
            </a:pPr>
            <a:r>
              <a:rPr lang="it-IT" altLang="it-IT">
                <a:latin typeface="Bookman Old Style" panose="02050604050505020204" pitchFamily="18" charset="0"/>
              </a:rPr>
              <a:t>Le relazioni di ruolo sono limitate</a:t>
            </a:r>
          </a:p>
          <a:p>
            <a:pPr marL="609600" indent="-609600">
              <a:buClr>
                <a:srgbClr val="FF0000"/>
              </a:buClr>
              <a:buSzPct val="80000"/>
              <a:buFont typeface="Wingdings" pitchFamily="2" charset="2"/>
              <a:buChar char="q"/>
            </a:pPr>
            <a:endParaRPr lang="it-IT" altLang="it-IT" sz="1200">
              <a:latin typeface="Bookman Old Style" panose="02050604050505020204" pitchFamily="18" charset="0"/>
            </a:endParaRPr>
          </a:p>
          <a:p>
            <a:pPr marL="609600" indent="-609600">
              <a:buClr>
                <a:srgbClr val="FF0000"/>
              </a:buClr>
              <a:buSzPct val="80000"/>
              <a:buFont typeface="Wingdings" pitchFamily="2" charset="2"/>
              <a:buChar char="q"/>
            </a:pPr>
            <a:r>
              <a:rPr lang="it-IT" altLang="it-IT">
                <a:latin typeface="Bookman Old Style" panose="02050604050505020204" pitchFamily="18" charset="0"/>
              </a:rPr>
              <a:t>I membri sono intercambiabili</a:t>
            </a:r>
          </a:p>
          <a:p>
            <a:pPr marL="609600" indent="-609600">
              <a:buClr>
                <a:srgbClr val="FF0000"/>
              </a:buClr>
              <a:buSzPct val="80000"/>
              <a:buFont typeface="Wingdings" pitchFamily="2" charset="2"/>
              <a:buChar char="q"/>
            </a:pPr>
            <a:endParaRPr lang="it-IT" altLang="it-IT" sz="1200">
              <a:latin typeface="Bookman Old Style" panose="02050604050505020204" pitchFamily="18" charset="0"/>
            </a:endParaRPr>
          </a:p>
          <a:p>
            <a:pPr marL="609600" indent="-609600">
              <a:buClr>
                <a:srgbClr val="FF0000"/>
              </a:buClr>
              <a:buSzPct val="80000"/>
              <a:buFont typeface="Wingdings" pitchFamily="2" charset="2"/>
              <a:buChar char="q"/>
            </a:pPr>
            <a:r>
              <a:rPr lang="it-IT" altLang="it-IT">
                <a:latin typeface="Bookman Old Style" panose="02050604050505020204" pitchFamily="18" charset="0"/>
              </a:rPr>
              <a:t>Vita privata e vita di gruppo non coincidono</a:t>
            </a:r>
          </a:p>
        </p:txBody>
      </p:sp>
      <p:sp>
        <p:nvSpPr>
          <p:cNvPr id="4" name="Segnaposto numero diapositiva 5">
            <a:extLst>
              <a:ext uri="{FF2B5EF4-FFF2-40B4-BE49-F238E27FC236}">
                <a16:creationId xmlns:a16="http://schemas.microsoft.com/office/drawing/2014/main" id="{5A2F24B3-4061-88E4-7318-43950601D619}"/>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DA3A0768-9809-3A4A-B1F4-07DA28373341}" type="slidenum">
              <a:rPr lang="it-IT" altLang="it-IT">
                <a:solidFill>
                  <a:srgbClr val="045C75"/>
                </a:solidFill>
              </a:rPr>
              <a:pPr eaLnBrk="1" hangingPunct="1">
                <a:defRPr/>
              </a:pPr>
              <a:t>11</a:t>
            </a:fld>
            <a:endParaRPr lang="it-IT" altLang="it-IT">
              <a:solidFill>
                <a:srgbClr val="045C75"/>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a:extLst>
              <a:ext uri="{FF2B5EF4-FFF2-40B4-BE49-F238E27FC236}">
                <a16:creationId xmlns:a16="http://schemas.microsoft.com/office/drawing/2014/main" id="{FEDD458C-EBAF-CA83-0413-FF0D009D6F43}"/>
              </a:ext>
            </a:extLst>
          </p:cNvPr>
          <p:cNvSpPr>
            <a:spLocks noGrp="1" noChangeArrowheads="1"/>
          </p:cNvSpPr>
          <p:nvPr>
            <p:ph idx="1"/>
          </p:nvPr>
        </p:nvSpPr>
        <p:spPr>
          <a:xfrm>
            <a:off x="1524000" y="144464"/>
            <a:ext cx="9144000" cy="6453187"/>
          </a:xfrm>
        </p:spPr>
        <p:txBody>
          <a:bodyPr rtlCol="0">
            <a:normAutofit fontScale="92500" lnSpcReduction="20000"/>
          </a:bodyPr>
          <a:lstStyle/>
          <a:p>
            <a:pPr marL="609600" indent="-609600" algn="ctr">
              <a:buClr>
                <a:schemeClr val="accent3"/>
              </a:buClr>
              <a:buNone/>
              <a:defRPr/>
            </a:pPr>
            <a:r>
              <a:rPr lang="it-IT" sz="2600" b="1" dirty="0">
                <a:solidFill>
                  <a:srgbClr val="FF0000"/>
                </a:solidFill>
                <a:latin typeface="Bookman Old Style" pitchFamily="18" charset="0"/>
              </a:rPr>
              <a:t>Sviluppo della relazione in un gruppo</a:t>
            </a:r>
          </a:p>
          <a:p>
            <a:pPr marL="609600" indent="-609600" algn="ctr">
              <a:buClr>
                <a:schemeClr val="accent3"/>
              </a:buClr>
              <a:buNone/>
              <a:defRPr/>
            </a:pPr>
            <a:r>
              <a:rPr lang="it-IT" sz="2400" dirty="0">
                <a:latin typeface="Bookman Old Style" pitchFamily="18" charset="0"/>
              </a:rPr>
              <a:t>(fasi/azioni)</a:t>
            </a:r>
          </a:p>
          <a:p>
            <a:pPr marL="609600" indent="-609600">
              <a:buClr>
                <a:schemeClr val="accent3"/>
              </a:buClr>
              <a:buNone/>
              <a:defRPr/>
            </a:pPr>
            <a:br>
              <a:rPr lang="it-IT" sz="2400" dirty="0">
                <a:latin typeface="Bookman Old Style" pitchFamily="18" charset="0"/>
              </a:rPr>
            </a:br>
            <a:r>
              <a:rPr lang="it-IT" sz="2400" dirty="0">
                <a:latin typeface="Bookman Old Style" pitchFamily="18" charset="0"/>
              </a:rPr>
              <a:t>Conoscenza interpersonale           </a:t>
            </a:r>
            <a:r>
              <a:rPr lang="it-IT" sz="2400" i="1" dirty="0">
                <a:latin typeface="Bookman Old Style" pitchFamily="18" charset="0"/>
              </a:rPr>
              <a:t>informazioni</a:t>
            </a:r>
          </a:p>
          <a:p>
            <a:pPr marL="609600" indent="-609600">
              <a:buClr>
                <a:schemeClr val="accent3"/>
              </a:buClr>
              <a:buNone/>
              <a:defRPr/>
            </a:pPr>
            <a:br>
              <a:rPr lang="it-IT" sz="2400" dirty="0">
                <a:latin typeface="Bookman Old Style" pitchFamily="18" charset="0"/>
              </a:rPr>
            </a:br>
            <a:r>
              <a:rPr lang="it-IT" sz="2400" dirty="0">
                <a:latin typeface="Bookman Old Style" pitchFamily="18" charset="0"/>
              </a:rPr>
              <a:t>Espressione dell’emotività           </a:t>
            </a:r>
            <a:r>
              <a:rPr lang="it-IT" sz="2400" i="1" dirty="0">
                <a:latin typeface="Bookman Old Style" pitchFamily="18" charset="0"/>
              </a:rPr>
              <a:t>diffidenza/conflitto</a:t>
            </a:r>
          </a:p>
          <a:p>
            <a:pPr marL="609600" indent="-609600">
              <a:buClr>
                <a:schemeClr val="accent3"/>
              </a:buClr>
              <a:buNone/>
              <a:defRPr/>
            </a:pPr>
            <a:r>
              <a:rPr lang="it-IT" sz="2400" i="1" dirty="0">
                <a:latin typeface="Bookman Old Style" pitchFamily="18" charset="0"/>
              </a:rPr>
              <a:t>                                                            difesa/immagine</a:t>
            </a:r>
          </a:p>
          <a:p>
            <a:pPr marL="609600" indent="-609600">
              <a:buClr>
                <a:schemeClr val="accent3"/>
              </a:buClr>
              <a:buNone/>
              <a:defRPr/>
            </a:pPr>
            <a:br>
              <a:rPr lang="it-IT" sz="2400" dirty="0">
                <a:latin typeface="Bookman Old Style" pitchFamily="18" charset="0"/>
              </a:rPr>
            </a:br>
            <a:r>
              <a:rPr lang="it-IT" sz="2400" dirty="0">
                <a:latin typeface="Bookman Old Style" pitchFamily="18" charset="0"/>
              </a:rPr>
              <a:t>Identificazione                             </a:t>
            </a:r>
            <a:r>
              <a:rPr lang="it-IT" sz="2400" i="1" dirty="0">
                <a:latin typeface="Bookman Old Style" pitchFamily="18" charset="0"/>
              </a:rPr>
              <a:t>congruenza tra</a:t>
            </a:r>
            <a:r>
              <a:rPr lang="it-IT" sz="2400" dirty="0">
                <a:latin typeface="Bookman Old Style" pitchFamily="18" charset="0"/>
              </a:rPr>
              <a:t> </a:t>
            </a:r>
          </a:p>
          <a:p>
            <a:pPr marL="609600" indent="-609600">
              <a:buClr>
                <a:schemeClr val="accent3"/>
              </a:buClr>
              <a:buNone/>
              <a:defRPr/>
            </a:pPr>
            <a:r>
              <a:rPr lang="it-IT" sz="2400" dirty="0">
                <a:latin typeface="Bookman Old Style" pitchFamily="18" charset="0"/>
              </a:rPr>
              <a:t>        dell’obiettivo                               </a:t>
            </a:r>
            <a:r>
              <a:rPr lang="it-IT" sz="2400" i="1" dirty="0" err="1">
                <a:latin typeface="Bookman Old Style" pitchFamily="18" charset="0"/>
              </a:rPr>
              <a:t>obiettivo</a:t>
            </a:r>
            <a:r>
              <a:rPr lang="it-IT" sz="2400" i="1" dirty="0">
                <a:latin typeface="Bookman Old Style" pitchFamily="18" charset="0"/>
              </a:rPr>
              <a:t> individuale</a:t>
            </a:r>
          </a:p>
          <a:p>
            <a:pPr marL="609600" indent="-609600">
              <a:buClr>
                <a:schemeClr val="accent3"/>
              </a:buClr>
              <a:buNone/>
              <a:defRPr/>
            </a:pPr>
            <a:r>
              <a:rPr lang="it-IT" sz="2400" dirty="0">
                <a:latin typeface="Bookman Old Style" pitchFamily="18" charset="0"/>
              </a:rPr>
              <a:t>                                                            </a:t>
            </a:r>
            <a:r>
              <a:rPr lang="it-IT" sz="2400" i="1" dirty="0">
                <a:latin typeface="Bookman Old Style" pitchFamily="18" charset="0"/>
              </a:rPr>
              <a:t>e quello di gruppo</a:t>
            </a:r>
          </a:p>
          <a:p>
            <a:pPr marL="609600" indent="-609600">
              <a:buClr>
                <a:schemeClr val="accent3"/>
              </a:buClr>
              <a:buNone/>
              <a:defRPr/>
            </a:pPr>
            <a:br>
              <a:rPr lang="it-IT" sz="2400" dirty="0">
                <a:latin typeface="Bookman Old Style" pitchFamily="18" charset="0"/>
              </a:rPr>
            </a:br>
            <a:r>
              <a:rPr lang="it-IT" sz="2400" dirty="0">
                <a:latin typeface="Bookman Old Style" pitchFamily="18" charset="0"/>
              </a:rPr>
              <a:t>Apertura agli altri                       </a:t>
            </a:r>
            <a:r>
              <a:rPr lang="it-IT" sz="2400" i="1" dirty="0">
                <a:latin typeface="Bookman Old Style" pitchFamily="18" charset="0"/>
              </a:rPr>
              <a:t>maturità del gruppo</a:t>
            </a:r>
          </a:p>
          <a:p>
            <a:pPr marL="609600" indent="-609600">
              <a:buClr>
                <a:schemeClr val="accent3"/>
              </a:buClr>
              <a:buNone/>
              <a:defRPr/>
            </a:pPr>
            <a:r>
              <a:rPr lang="it-IT" sz="2400" dirty="0">
                <a:latin typeface="Bookman Old Style" pitchFamily="18" charset="0"/>
              </a:rPr>
              <a:t>     e accettazione delle</a:t>
            </a:r>
          </a:p>
          <a:p>
            <a:pPr marL="609600" indent="-609600">
              <a:buClr>
                <a:schemeClr val="accent3"/>
              </a:buClr>
              <a:buNone/>
              <a:defRPr/>
            </a:pPr>
            <a:r>
              <a:rPr lang="it-IT" sz="2400" dirty="0">
                <a:latin typeface="Bookman Old Style" pitchFamily="18" charset="0"/>
              </a:rPr>
              <a:t>           differenze                                                           							</a:t>
            </a:r>
            <a:r>
              <a:rPr lang="it-IT" sz="2400" i="1" dirty="0">
                <a:latin typeface="Bookman Old Style" pitchFamily="18" charset="0"/>
              </a:rPr>
              <a:t>orientamento ai </a:t>
            </a:r>
          </a:p>
          <a:p>
            <a:pPr marL="609600" indent="-609600">
              <a:buClr>
                <a:schemeClr val="accent3"/>
              </a:buClr>
              <a:buNone/>
              <a:defRPr/>
            </a:pPr>
            <a:r>
              <a:rPr lang="it-IT" sz="2400" i="1" dirty="0">
                <a:latin typeface="Bookman Old Style" pitchFamily="18" charset="0"/>
              </a:rPr>
              <a:t>                                                                 risultati</a:t>
            </a:r>
            <a:endParaRPr lang="it-IT" sz="2800" i="1" dirty="0"/>
          </a:p>
        </p:txBody>
      </p:sp>
      <p:sp>
        <p:nvSpPr>
          <p:cNvPr id="5" name="Segnaposto numero diapositiva 5">
            <a:extLst>
              <a:ext uri="{FF2B5EF4-FFF2-40B4-BE49-F238E27FC236}">
                <a16:creationId xmlns:a16="http://schemas.microsoft.com/office/drawing/2014/main" id="{3D2E9F23-3F9B-891E-F2FE-0347D57534D8}"/>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5E9F8D9C-757C-874D-BD38-47F9D3A98EC8}" type="slidenum">
              <a:rPr lang="it-IT" altLang="it-IT">
                <a:solidFill>
                  <a:srgbClr val="045C75"/>
                </a:solidFill>
              </a:rPr>
              <a:pPr eaLnBrk="1" hangingPunct="1">
                <a:defRPr/>
              </a:pPr>
              <a:t>12</a:t>
            </a:fld>
            <a:endParaRPr lang="it-IT" altLang="it-IT">
              <a:solidFill>
                <a:srgbClr val="045C75"/>
              </a:solidFill>
            </a:endParaRPr>
          </a:p>
        </p:txBody>
      </p:sp>
      <p:sp>
        <p:nvSpPr>
          <p:cNvPr id="26627" name="AutoShape 4">
            <a:extLst>
              <a:ext uri="{FF2B5EF4-FFF2-40B4-BE49-F238E27FC236}">
                <a16:creationId xmlns:a16="http://schemas.microsoft.com/office/drawing/2014/main" id="{51B464AF-8E28-67F6-A45A-C36E0EF1BB0C}"/>
              </a:ext>
            </a:extLst>
          </p:cNvPr>
          <p:cNvSpPr>
            <a:spLocks noChangeArrowheads="1"/>
          </p:cNvSpPr>
          <p:nvPr/>
        </p:nvSpPr>
        <p:spPr bwMode="auto">
          <a:xfrm>
            <a:off x="6024564" y="1844676"/>
            <a:ext cx="287337" cy="2879725"/>
          </a:xfrm>
          <a:prstGeom prst="downArrow">
            <a:avLst>
              <a:gd name="adj1" fmla="val 50000"/>
              <a:gd name="adj2" fmla="val 250553"/>
            </a:avLst>
          </a:prstGeom>
          <a:solidFill>
            <a:srgbClr val="FF0000"/>
          </a:solidFill>
          <a:ln w="9525">
            <a:solidFill>
              <a:schemeClr val="tx1"/>
            </a:solidFill>
            <a:miter lim="800000"/>
            <a:headEnd/>
            <a:tailEnd/>
          </a:ln>
        </p:spPr>
        <p:txBody>
          <a:bodyPr wrap="none" anchor="ct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eaLnBrk="0" fontAlgn="base" hangingPunct="0">
              <a:spcBef>
                <a:spcPct val="0"/>
              </a:spcBef>
              <a:spcAft>
                <a:spcPct val="0"/>
              </a:spcAft>
              <a:defRPr>
                <a:solidFill>
                  <a:schemeClr val="tx1"/>
                </a:solidFill>
                <a:latin typeface="Rockwell" panose="02060603020205020403" pitchFamily="18" charset="77"/>
              </a:defRPr>
            </a:lvl6pPr>
            <a:lvl7pPr marL="2971800" indent="-228600" eaLnBrk="0" fontAlgn="base" hangingPunct="0">
              <a:spcBef>
                <a:spcPct val="0"/>
              </a:spcBef>
              <a:spcAft>
                <a:spcPct val="0"/>
              </a:spcAft>
              <a:defRPr>
                <a:solidFill>
                  <a:schemeClr val="tx1"/>
                </a:solidFill>
                <a:latin typeface="Rockwell" panose="02060603020205020403" pitchFamily="18" charset="77"/>
              </a:defRPr>
            </a:lvl7pPr>
            <a:lvl8pPr marL="3429000" indent="-228600" eaLnBrk="0" fontAlgn="base" hangingPunct="0">
              <a:spcBef>
                <a:spcPct val="0"/>
              </a:spcBef>
              <a:spcAft>
                <a:spcPct val="0"/>
              </a:spcAft>
              <a:defRPr>
                <a:solidFill>
                  <a:schemeClr val="tx1"/>
                </a:solidFill>
                <a:latin typeface="Rockwell" panose="02060603020205020403" pitchFamily="18" charset="77"/>
              </a:defRPr>
            </a:lvl8pPr>
            <a:lvl9pPr marL="3886200" indent="-228600" eaLnBrk="0" fontAlgn="base" hangingPunct="0">
              <a:spcBef>
                <a:spcPct val="0"/>
              </a:spcBef>
              <a:spcAft>
                <a:spcPct val="0"/>
              </a:spcAft>
              <a:defRPr>
                <a:solidFill>
                  <a:schemeClr val="tx1"/>
                </a:solidFill>
                <a:latin typeface="Rockwell" panose="02060603020205020403" pitchFamily="18" charset="77"/>
              </a:defRPr>
            </a:lvl9pPr>
          </a:lstStyle>
          <a:p>
            <a:pPr eaLnBrk="1" hangingPunct="1"/>
            <a:endParaRPr lang="it-IT" altLang="it-IT">
              <a:latin typeface="Tahoma" panose="020B060403050404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A14369C5-919E-732C-3DDE-1579FDDBAD2E}"/>
              </a:ext>
            </a:extLst>
          </p:cNvPr>
          <p:cNvSpPr>
            <a:spLocks noGrp="1" noChangeArrowheads="1"/>
          </p:cNvSpPr>
          <p:nvPr>
            <p:ph idx="1"/>
          </p:nvPr>
        </p:nvSpPr>
        <p:spPr>
          <a:xfrm>
            <a:off x="2024064" y="549276"/>
            <a:ext cx="8186737" cy="5903913"/>
          </a:xfrm>
        </p:spPr>
        <p:txBody>
          <a:bodyPr/>
          <a:lstStyle/>
          <a:p>
            <a:pPr marL="609600" indent="-609600" algn="ctr">
              <a:buNone/>
            </a:pPr>
            <a:r>
              <a:rPr lang="it-IT" altLang="it-IT" sz="3600" b="1">
                <a:solidFill>
                  <a:srgbClr val="FF0000"/>
                </a:solidFill>
                <a:latin typeface="Bookman Old Style" panose="02050604050505020204" pitchFamily="18" charset="0"/>
              </a:rPr>
              <a:t>Le fasi di costruzione del gruppo</a:t>
            </a:r>
          </a:p>
          <a:p>
            <a:pPr marL="609600" indent="-609600" algn="ctr">
              <a:buNone/>
            </a:pPr>
            <a:endParaRPr lang="en-GB" altLang="it-IT" sz="1600" b="1">
              <a:latin typeface="Bookman Old Style" panose="02050604050505020204" pitchFamily="18" charset="0"/>
            </a:endParaRPr>
          </a:p>
          <a:p>
            <a:pPr marL="609600" indent="-609600">
              <a:buClr>
                <a:srgbClr val="FF0000"/>
              </a:buClr>
              <a:buSzPct val="80000"/>
              <a:buFont typeface="Wingdings" pitchFamily="2" charset="2"/>
              <a:buChar char="q"/>
            </a:pPr>
            <a:r>
              <a:rPr lang="en-GB" altLang="it-IT" sz="2800">
                <a:latin typeface="Bookman Old Style" panose="02050604050505020204" pitchFamily="18" charset="0"/>
              </a:rPr>
              <a:t>Forming</a:t>
            </a:r>
          </a:p>
          <a:p>
            <a:pPr marL="609600" indent="-609600">
              <a:buClr>
                <a:srgbClr val="FF0000"/>
              </a:buClr>
              <a:buSzPct val="80000"/>
              <a:buFont typeface="Wingdings" pitchFamily="2" charset="2"/>
              <a:buChar char="q"/>
            </a:pPr>
            <a:endParaRPr lang="en-GB" altLang="it-IT">
              <a:latin typeface="Bookman Old Style" panose="02050604050505020204" pitchFamily="18" charset="0"/>
            </a:endParaRPr>
          </a:p>
          <a:p>
            <a:pPr marL="609600" indent="-609600">
              <a:buClr>
                <a:srgbClr val="FF0000"/>
              </a:buClr>
              <a:buSzPct val="80000"/>
              <a:buFont typeface="Wingdings" pitchFamily="2" charset="2"/>
              <a:buChar char="q"/>
            </a:pPr>
            <a:r>
              <a:rPr lang="en-GB" altLang="it-IT" sz="2800">
                <a:latin typeface="Bookman Old Style" panose="02050604050505020204" pitchFamily="18" charset="0"/>
              </a:rPr>
              <a:t>Storming</a:t>
            </a:r>
          </a:p>
          <a:p>
            <a:pPr marL="609600" indent="-609600">
              <a:buClr>
                <a:srgbClr val="FF0000"/>
              </a:buClr>
              <a:buSzPct val="80000"/>
              <a:buFont typeface="Wingdings" pitchFamily="2" charset="2"/>
              <a:buChar char="q"/>
            </a:pPr>
            <a:endParaRPr lang="en-GB" altLang="it-IT">
              <a:latin typeface="Bookman Old Style" panose="02050604050505020204" pitchFamily="18" charset="0"/>
            </a:endParaRPr>
          </a:p>
          <a:p>
            <a:pPr marL="609600" indent="-609600">
              <a:buClr>
                <a:srgbClr val="FF0000"/>
              </a:buClr>
              <a:buSzPct val="80000"/>
              <a:buFont typeface="Wingdings" pitchFamily="2" charset="2"/>
              <a:buChar char="q"/>
            </a:pPr>
            <a:r>
              <a:rPr lang="en-GB" altLang="it-IT" sz="2800">
                <a:latin typeface="Bookman Old Style" panose="02050604050505020204" pitchFamily="18" charset="0"/>
              </a:rPr>
              <a:t>Norming</a:t>
            </a:r>
          </a:p>
          <a:p>
            <a:pPr marL="609600" indent="-609600">
              <a:buClr>
                <a:srgbClr val="FF0000"/>
              </a:buClr>
              <a:buSzPct val="80000"/>
              <a:buFont typeface="Wingdings" pitchFamily="2" charset="2"/>
              <a:buChar char="q"/>
            </a:pPr>
            <a:endParaRPr lang="en-GB" altLang="it-IT">
              <a:latin typeface="Bookman Old Style" panose="02050604050505020204" pitchFamily="18" charset="0"/>
            </a:endParaRPr>
          </a:p>
          <a:p>
            <a:pPr marL="609600" indent="-609600">
              <a:buClr>
                <a:srgbClr val="FF0000"/>
              </a:buClr>
              <a:buSzPct val="80000"/>
              <a:buFont typeface="Wingdings" pitchFamily="2" charset="2"/>
              <a:buChar char="q"/>
            </a:pPr>
            <a:r>
              <a:rPr lang="en-GB" altLang="it-IT" sz="2800">
                <a:latin typeface="Bookman Old Style" panose="02050604050505020204" pitchFamily="18" charset="0"/>
              </a:rPr>
              <a:t>Performing</a:t>
            </a:r>
          </a:p>
          <a:p>
            <a:pPr marL="609600" indent="-609600">
              <a:buClr>
                <a:srgbClr val="FF0000"/>
              </a:buClr>
              <a:buSzPct val="80000"/>
              <a:buFont typeface="Wingdings" pitchFamily="2" charset="2"/>
              <a:buChar char="q"/>
            </a:pPr>
            <a:endParaRPr lang="en-GB" altLang="it-IT" sz="2800">
              <a:latin typeface="Bookman Old Style" panose="02050604050505020204" pitchFamily="18" charset="0"/>
            </a:endParaRPr>
          </a:p>
          <a:p>
            <a:pPr marL="609600" indent="-609600">
              <a:buClr>
                <a:srgbClr val="FF0000"/>
              </a:buClr>
              <a:buSzPct val="80000"/>
              <a:buFont typeface="Wingdings" pitchFamily="2" charset="2"/>
              <a:buChar char="q"/>
            </a:pPr>
            <a:r>
              <a:rPr lang="en-GB" altLang="it-IT" sz="2800">
                <a:latin typeface="Bookman Old Style" panose="02050604050505020204" pitchFamily="18" charset="0"/>
              </a:rPr>
              <a:t>Adjourning</a:t>
            </a:r>
            <a:endParaRPr lang="it-IT" altLang="it-IT">
              <a:latin typeface="Bookman Old Style" panose="02050604050505020204" pitchFamily="18" charset="0"/>
            </a:endParaRPr>
          </a:p>
        </p:txBody>
      </p:sp>
      <p:sp>
        <p:nvSpPr>
          <p:cNvPr id="4" name="Segnaposto numero diapositiva 4">
            <a:extLst>
              <a:ext uri="{FF2B5EF4-FFF2-40B4-BE49-F238E27FC236}">
                <a16:creationId xmlns:a16="http://schemas.microsoft.com/office/drawing/2014/main" id="{F974850E-A90A-DA26-8B39-AAA88D005AA2}"/>
              </a:ext>
            </a:extLst>
          </p:cNvPr>
          <p:cNvSpPr>
            <a:spLocks noGrp="1"/>
          </p:cNvSpPr>
          <p:nvPr>
            <p:ph type="sldNum" sz="quarter" idx="12"/>
          </p:nvPr>
        </p:nvSpPr>
        <p:spPr>
          <a:xfrm>
            <a:off x="4648200" y="6356351"/>
            <a:ext cx="2895600" cy="365125"/>
          </a:xfrm>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BB93E5C4-9623-974E-9A40-718B7FF00FC4}" type="slidenum">
              <a:rPr lang="it-IT" altLang="it-IT">
                <a:solidFill>
                  <a:srgbClr val="045C75"/>
                </a:solidFill>
              </a:rPr>
              <a:pPr eaLnBrk="1" hangingPunct="1">
                <a:defRPr/>
              </a:pPr>
              <a:t>13</a:t>
            </a:fld>
            <a:endParaRPr lang="it-IT" altLang="it-IT">
              <a:solidFill>
                <a:srgbClr val="045C75"/>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322C6DD6-C66F-91A3-55EB-179E9790C9AF}"/>
              </a:ext>
            </a:extLst>
          </p:cNvPr>
          <p:cNvSpPr>
            <a:spLocks noGrp="1" noChangeArrowheads="1"/>
          </p:cNvSpPr>
          <p:nvPr>
            <p:ph idx="1"/>
          </p:nvPr>
        </p:nvSpPr>
        <p:spPr>
          <a:xfrm>
            <a:off x="2166939" y="476250"/>
            <a:ext cx="8321675" cy="5976938"/>
          </a:xfrm>
        </p:spPr>
        <p:txBody>
          <a:bodyPr/>
          <a:lstStyle/>
          <a:p>
            <a:pPr marL="609600" indent="-609600" algn="ctr">
              <a:buNone/>
            </a:pPr>
            <a:r>
              <a:rPr lang="en-GB" altLang="it-IT" sz="3600" b="1">
                <a:solidFill>
                  <a:srgbClr val="FF0000"/>
                </a:solidFill>
                <a:latin typeface="Bookman Old Style" panose="02050604050505020204" pitchFamily="18" charset="0"/>
              </a:rPr>
              <a:t>Forming</a:t>
            </a:r>
          </a:p>
          <a:p>
            <a:pPr marL="609600" indent="-609600" algn="ctr">
              <a:buNone/>
            </a:pPr>
            <a:endParaRPr lang="it-IT" altLang="it-IT" b="1">
              <a:solidFill>
                <a:schemeClr val="accent1"/>
              </a:solidFill>
              <a:latin typeface="Bookman Old Style" panose="02050604050505020204" pitchFamily="18" charset="0"/>
            </a:endParaRPr>
          </a:p>
          <a:p>
            <a:pPr marL="609600" indent="-609600">
              <a:buClr>
                <a:srgbClr val="FF0000"/>
              </a:buClr>
              <a:buSzPct val="80000"/>
              <a:buFont typeface="Wingdings" pitchFamily="2" charset="2"/>
              <a:buChar char="q"/>
            </a:pPr>
            <a:r>
              <a:rPr lang="it-IT" altLang="it-IT">
                <a:latin typeface="Bookman Old Style" panose="02050604050505020204" pitchFamily="18" charset="0"/>
              </a:rPr>
              <a:t>All’inizio prevale l’ansia generata dalla novità della situazione</a:t>
            </a:r>
          </a:p>
          <a:p>
            <a:pPr marL="609600" indent="-609600">
              <a:buClr>
                <a:srgbClr val="FF0000"/>
              </a:buClr>
              <a:buSzPct val="80000"/>
              <a:buFont typeface="Wingdings" pitchFamily="2" charset="2"/>
              <a:buChar char="q"/>
            </a:pPr>
            <a:r>
              <a:rPr lang="it-IT" altLang="it-IT">
                <a:latin typeface="Bookman Old Style" panose="02050604050505020204" pitchFamily="18" charset="0"/>
              </a:rPr>
              <a:t>Prevalgono comportamenti di orientamento, sia verso il compito che verso le relazioni</a:t>
            </a:r>
          </a:p>
          <a:p>
            <a:pPr marL="609600" indent="-609600">
              <a:buClr>
                <a:srgbClr val="FF0000"/>
              </a:buClr>
              <a:buSzPct val="80000"/>
              <a:buFont typeface="Wingdings" pitchFamily="2" charset="2"/>
              <a:buChar char="q"/>
            </a:pPr>
            <a:r>
              <a:rPr lang="it-IT" altLang="it-IT">
                <a:latin typeface="Bookman Old Style" panose="02050604050505020204" pitchFamily="18" charset="0"/>
              </a:rPr>
              <a:t>Ognuno tenta di individuare ruoli, metodi, conoscenze per muoversi come gruppo e posizionarsi come individuo</a:t>
            </a:r>
          </a:p>
          <a:p>
            <a:pPr marL="609600" indent="-609600">
              <a:buClr>
                <a:srgbClr val="FF0000"/>
              </a:buClr>
              <a:buSzPct val="80000"/>
              <a:buFont typeface="Wingdings" pitchFamily="2" charset="2"/>
              <a:buChar char="q"/>
            </a:pPr>
            <a:r>
              <a:rPr lang="it-IT" altLang="it-IT">
                <a:latin typeface="Bookman Old Style" panose="02050604050505020204" pitchFamily="18" charset="0"/>
              </a:rPr>
              <a:t>Prevale la dipendenza dal leader</a:t>
            </a:r>
          </a:p>
        </p:txBody>
      </p:sp>
      <p:sp>
        <p:nvSpPr>
          <p:cNvPr id="4" name="Segnaposto numero diapositiva 4">
            <a:extLst>
              <a:ext uri="{FF2B5EF4-FFF2-40B4-BE49-F238E27FC236}">
                <a16:creationId xmlns:a16="http://schemas.microsoft.com/office/drawing/2014/main" id="{9FBC6B73-4537-E990-AFEA-FD45C324456F}"/>
              </a:ext>
            </a:extLst>
          </p:cNvPr>
          <p:cNvSpPr>
            <a:spLocks noGrp="1"/>
          </p:cNvSpPr>
          <p:nvPr>
            <p:ph type="sldNum" sz="quarter" idx="12"/>
          </p:nvPr>
        </p:nvSpPr>
        <p:spPr>
          <a:xfrm>
            <a:off x="4648200" y="6356351"/>
            <a:ext cx="2895600" cy="365125"/>
          </a:xfrm>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96EFACF2-44E4-2D42-8098-97519FD8C023}" type="slidenum">
              <a:rPr lang="it-IT" altLang="it-IT">
                <a:solidFill>
                  <a:srgbClr val="045C75"/>
                </a:solidFill>
              </a:rPr>
              <a:pPr eaLnBrk="1" hangingPunct="1">
                <a:defRPr/>
              </a:pPr>
              <a:t>14</a:t>
            </a:fld>
            <a:endParaRPr lang="it-IT" altLang="it-IT">
              <a:solidFill>
                <a:srgbClr val="045C75"/>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B61950A8-F1EC-871D-3186-396161E7ABFD}"/>
              </a:ext>
            </a:extLst>
          </p:cNvPr>
          <p:cNvSpPr>
            <a:spLocks noGrp="1" noChangeArrowheads="1"/>
          </p:cNvSpPr>
          <p:nvPr>
            <p:ph idx="1"/>
          </p:nvPr>
        </p:nvSpPr>
        <p:spPr>
          <a:xfrm>
            <a:off x="1881188" y="476250"/>
            <a:ext cx="8786812" cy="5976938"/>
          </a:xfrm>
        </p:spPr>
        <p:txBody>
          <a:bodyPr/>
          <a:lstStyle/>
          <a:p>
            <a:pPr marL="609600" indent="-609600" algn="ctr">
              <a:lnSpc>
                <a:spcPct val="80000"/>
              </a:lnSpc>
              <a:buNone/>
            </a:pPr>
            <a:r>
              <a:rPr lang="en-GB" altLang="it-IT" sz="3600" b="1">
                <a:solidFill>
                  <a:srgbClr val="FF0000"/>
                </a:solidFill>
                <a:latin typeface="Bookman Old Style" panose="02050604050505020204" pitchFamily="18" charset="0"/>
              </a:rPr>
              <a:t>Storming</a:t>
            </a:r>
          </a:p>
          <a:p>
            <a:pPr marL="609600" indent="-609600" algn="ctr">
              <a:lnSpc>
                <a:spcPct val="80000"/>
              </a:lnSpc>
              <a:buNone/>
            </a:pPr>
            <a:endParaRPr lang="it-IT" altLang="it-IT" sz="3600" b="1">
              <a:solidFill>
                <a:schemeClr val="accent1"/>
              </a:solidFill>
              <a:latin typeface="Bookman Old Style" panose="02050604050505020204" pitchFamily="18" charset="0"/>
            </a:endParaRPr>
          </a:p>
          <a:p>
            <a:pPr marL="609600" indent="-609600">
              <a:lnSpc>
                <a:spcPct val="80000"/>
              </a:lnSpc>
              <a:buClr>
                <a:srgbClr val="FF0000"/>
              </a:buClr>
              <a:buSzPct val="80000"/>
              <a:buFont typeface="Wingdings" pitchFamily="2" charset="2"/>
              <a:buChar char="q"/>
            </a:pPr>
            <a:r>
              <a:rPr lang="it-IT" altLang="it-IT">
                <a:latin typeface="Bookman Old Style" panose="02050604050505020204" pitchFamily="18" charset="0"/>
              </a:rPr>
              <a:t>Si formano i sottogruppi</a:t>
            </a:r>
          </a:p>
          <a:p>
            <a:pPr marL="609600" indent="-609600">
              <a:lnSpc>
                <a:spcPct val="80000"/>
              </a:lnSpc>
              <a:buClr>
                <a:srgbClr val="FF0000"/>
              </a:buClr>
              <a:buSzPct val="80000"/>
              <a:buFont typeface="Wingdings" pitchFamily="2" charset="2"/>
              <a:buChar char="q"/>
            </a:pPr>
            <a:r>
              <a:rPr lang="it-IT" altLang="it-IT">
                <a:latin typeface="Bookman Old Style" panose="02050604050505020204" pitchFamily="18" charset="0"/>
              </a:rPr>
              <a:t>Emergono i conflitti</a:t>
            </a:r>
          </a:p>
          <a:p>
            <a:pPr marL="609600" indent="-609600">
              <a:lnSpc>
                <a:spcPct val="80000"/>
              </a:lnSpc>
              <a:buClr>
                <a:srgbClr val="FF0000"/>
              </a:buClr>
              <a:buSzPct val="80000"/>
              <a:buFont typeface="Wingdings" pitchFamily="2" charset="2"/>
              <a:buChar char="q"/>
            </a:pPr>
            <a:r>
              <a:rPr lang="it-IT" altLang="it-IT">
                <a:latin typeface="Bookman Old Style" panose="02050604050505020204" pitchFamily="18" charset="0"/>
              </a:rPr>
              <a:t>Gli individui ed i sottogruppi sono iperattivi</a:t>
            </a:r>
          </a:p>
          <a:p>
            <a:pPr marL="609600" indent="-609600">
              <a:lnSpc>
                <a:spcPct val="80000"/>
              </a:lnSpc>
              <a:buClr>
                <a:srgbClr val="FF0000"/>
              </a:buClr>
              <a:buSzPct val="80000"/>
              <a:buFont typeface="Wingdings" pitchFamily="2" charset="2"/>
              <a:buChar char="q"/>
            </a:pPr>
            <a:r>
              <a:rPr lang="it-IT" altLang="it-IT">
                <a:latin typeface="Bookman Old Style" panose="02050604050505020204" pitchFamily="18" charset="0"/>
              </a:rPr>
              <a:t>Le opinioni si polarizzano</a:t>
            </a:r>
          </a:p>
          <a:p>
            <a:pPr marL="609600" indent="-609600">
              <a:lnSpc>
                <a:spcPct val="80000"/>
              </a:lnSpc>
              <a:buClr>
                <a:srgbClr val="FF0000"/>
              </a:buClr>
              <a:buSzPct val="80000"/>
              <a:buFont typeface="Wingdings" pitchFamily="2" charset="2"/>
              <a:buChar char="q"/>
            </a:pPr>
            <a:r>
              <a:rPr lang="it-IT" altLang="it-IT">
                <a:latin typeface="Bookman Old Style" panose="02050604050505020204" pitchFamily="18" charset="0"/>
              </a:rPr>
              <a:t>Nascono resistenze verso ogni comportamento di controllo</a:t>
            </a:r>
          </a:p>
          <a:p>
            <a:pPr marL="609600" indent="-609600">
              <a:lnSpc>
                <a:spcPct val="80000"/>
              </a:lnSpc>
              <a:buClr>
                <a:srgbClr val="FF0000"/>
              </a:buClr>
              <a:buSzPct val="80000"/>
              <a:buFont typeface="Wingdings" pitchFamily="2" charset="2"/>
              <a:buChar char="q"/>
            </a:pPr>
            <a:r>
              <a:rPr lang="it-IT" altLang="it-IT">
                <a:latin typeface="Bookman Old Style" panose="02050604050505020204" pitchFamily="18" charset="0"/>
              </a:rPr>
              <a:t>Si sviluppano relazioni ostili e conflittuali</a:t>
            </a:r>
          </a:p>
          <a:p>
            <a:pPr marL="609600" indent="-609600">
              <a:lnSpc>
                <a:spcPct val="80000"/>
              </a:lnSpc>
              <a:buClr>
                <a:srgbClr val="FF0000"/>
              </a:buClr>
              <a:buSzPct val="80000"/>
              <a:buFont typeface="Wingdings" pitchFamily="2" charset="2"/>
              <a:buChar char="q"/>
            </a:pPr>
            <a:r>
              <a:rPr lang="it-IT" altLang="it-IT">
                <a:latin typeface="Bookman Old Style" panose="02050604050505020204" pitchFamily="18" charset="0"/>
              </a:rPr>
              <a:t>L’autorità del leader è messa in discussione</a:t>
            </a:r>
          </a:p>
        </p:txBody>
      </p:sp>
      <p:sp>
        <p:nvSpPr>
          <p:cNvPr id="4" name="Segnaposto numero diapositiva 4">
            <a:extLst>
              <a:ext uri="{FF2B5EF4-FFF2-40B4-BE49-F238E27FC236}">
                <a16:creationId xmlns:a16="http://schemas.microsoft.com/office/drawing/2014/main" id="{5153038D-6CC2-2A40-1979-230E9726E31D}"/>
              </a:ext>
            </a:extLst>
          </p:cNvPr>
          <p:cNvSpPr>
            <a:spLocks noGrp="1"/>
          </p:cNvSpPr>
          <p:nvPr>
            <p:ph type="sldNum" sz="quarter" idx="12"/>
          </p:nvPr>
        </p:nvSpPr>
        <p:spPr>
          <a:xfrm>
            <a:off x="4648200" y="6356351"/>
            <a:ext cx="2895600" cy="365125"/>
          </a:xfrm>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60153145-BB18-8B42-BB54-AA7B2BE34212}" type="slidenum">
              <a:rPr lang="it-IT" altLang="it-IT">
                <a:solidFill>
                  <a:srgbClr val="045C75"/>
                </a:solidFill>
              </a:rPr>
              <a:pPr eaLnBrk="1" hangingPunct="1">
                <a:defRPr/>
              </a:pPr>
              <a:t>15</a:t>
            </a:fld>
            <a:endParaRPr lang="it-IT" altLang="it-IT">
              <a:solidFill>
                <a:srgbClr val="045C75"/>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3B92E103-0F99-9A4B-A239-101E5680D9C1}"/>
              </a:ext>
            </a:extLst>
          </p:cNvPr>
          <p:cNvSpPr>
            <a:spLocks noGrp="1" noChangeArrowheads="1"/>
          </p:cNvSpPr>
          <p:nvPr>
            <p:ph idx="1"/>
          </p:nvPr>
        </p:nvSpPr>
        <p:spPr>
          <a:xfrm>
            <a:off x="1952626" y="476250"/>
            <a:ext cx="8715375" cy="5976938"/>
          </a:xfrm>
        </p:spPr>
        <p:txBody>
          <a:bodyPr/>
          <a:lstStyle/>
          <a:p>
            <a:pPr marL="609600" indent="-609600" algn="ctr">
              <a:buNone/>
            </a:pPr>
            <a:r>
              <a:rPr lang="en-GB" altLang="it-IT" sz="3600" b="1">
                <a:solidFill>
                  <a:srgbClr val="FF0000"/>
                </a:solidFill>
                <a:latin typeface="Bookman Old Style" panose="02050604050505020204" pitchFamily="18" charset="0"/>
              </a:rPr>
              <a:t>Norming</a:t>
            </a:r>
          </a:p>
          <a:p>
            <a:pPr marL="609600" indent="-609600" algn="ctr">
              <a:buNone/>
            </a:pPr>
            <a:endParaRPr lang="it-IT" altLang="it-IT" sz="3600" b="1">
              <a:solidFill>
                <a:schemeClr val="accent1"/>
              </a:solidFill>
              <a:latin typeface="Bookman Old Style" panose="02050604050505020204" pitchFamily="18" charset="0"/>
            </a:endParaRPr>
          </a:p>
          <a:p>
            <a:pPr marL="609600" indent="-609600">
              <a:buClr>
                <a:srgbClr val="FF0000"/>
              </a:buClr>
              <a:buSzPct val="80000"/>
              <a:buFont typeface="Wingdings" pitchFamily="2" charset="2"/>
              <a:buChar char="q"/>
            </a:pPr>
            <a:r>
              <a:rPr lang="it-IT" altLang="it-IT">
                <a:latin typeface="Bookman Old Style" panose="02050604050505020204" pitchFamily="18" charset="0"/>
              </a:rPr>
              <a:t>Nasce l’armonia, l’affetto iniziale, la coesione</a:t>
            </a:r>
          </a:p>
          <a:p>
            <a:pPr marL="609600" indent="-609600">
              <a:buClr>
                <a:srgbClr val="FF0000"/>
              </a:buClr>
              <a:buSzPct val="80000"/>
              <a:buFont typeface="Wingdings" pitchFamily="2" charset="2"/>
              <a:buChar char="q"/>
            </a:pPr>
            <a:r>
              <a:rPr lang="it-IT" altLang="it-IT">
                <a:latin typeface="Bookman Old Style" panose="02050604050505020204" pitchFamily="18" charset="0"/>
              </a:rPr>
              <a:t>Il clima interno diviene caldo</a:t>
            </a:r>
          </a:p>
          <a:p>
            <a:pPr marL="609600" indent="-609600">
              <a:buClr>
                <a:srgbClr val="FF0000"/>
              </a:buClr>
              <a:buSzPct val="80000"/>
              <a:buFont typeface="Wingdings" pitchFamily="2" charset="2"/>
              <a:buChar char="q"/>
            </a:pPr>
            <a:r>
              <a:rPr lang="it-IT" altLang="it-IT">
                <a:latin typeface="Bookman Old Style" panose="02050604050505020204" pitchFamily="18" charset="0"/>
              </a:rPr>
              <a:t>Vengono definiti obiettivi, norme, standard di lavoro</a:t>
            </a:r>
          </a:p>
          <a:p>
            <a:pPr marL="609600" indent="-609600">
              <a:buClr>
                <a:srgbClr val="FF0000"/>
              </a:buClr>
              <a:buSzPct val="80000"/>
              <a:buFont typeface="Wingdings" pitchFamily="2" charset="2"/>
              <a:buChar char="q"/>
            </a:pPr>
            <a:r>
              <a:rPr lang="it-IT" altLang="it-IT">
                <a:latin typeface="Bookman Old Style" panose="02050604050505020204" pitchFamily="18" charset="0"/>
              </a:rPr>
              <a:t>Si stabiliscono le regole della comunicazione</a:t>
            </a:r>
          </a:p>
          <a:p>
            <a:pPr marL="609600" indent="-609600">
              <a:buClr>
                <a:srgbClr val="FF0000"/>
              </a:buClr>
              <a:buSzPct val="80000"/>
              <a:buFont typeface="Wingdings" pitchFamily="2" charset="2"/>
              <a:buChar char="q"/>
            </a:pPr>
            <a:r>
              <a:rPr lang="it-IT" altLang="it-IT">
                <a:latin typeface="Bookman Old Style" panose="02050604050505020204" pitchFamily="18" charset="0"/>
              </a:rPr>
              <a:t>Si definisce il ruolo del leader</a:t>
            </a:r>
          </a:p>
          <a:p>
            <a:pPr marL="609600" indent="-609600">
              <a:buNone/>
            </a:pPr>
            <a:br>
              <a:rPr lang="it-IT" altLang="it-IT" sz="2400" b="1"/>
            </a:br>
            <a:endParaRPr lang="it-IT" altLang="it-IT" sz="2400" b="1"/>
          </a:p>
        </p:txBody>
      </p:sp>
      <p:sp>
        <p:nvSpPr>
          <p:cNvPr id="4" name="Segnaposto numero diapositiva 4">
            <a:extLst>
              <a:ext uri="{FF2B5EF4-FFF2-40B4-BE49-F238E27FC236}">
                <a16:creationId xmlns:a16="http://schemas.microsoft.com/office/drawing/2014/main" id="{A5F56661-7DC3-3D3B-6E4E-7FFE10C19A7E}"/>
              </a:ext>
            </a:extLst>
          </p:cNvPr>
          <p:cNvSpPr>
            <a:spLocks noGrp="1"/>
          </p:cNvSpPr>
          <p:nvPr>
            <p:ph type="sldNum" sz="quarter" idx="12"/>
          </p:nvPr>
        </p:nvSpPr>
        <p:spPr>
          <a:xfrm>
            <a:off x="4648200" y="6356351"/>
            <a:ext cx="2895600" cy="365125"/>
          </a:xfrm>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9E8FE9A9-28E3-8141-ACBE-40BBABBA3265}" type="slidenum">
              <a:rPr lang="it-IT" altLang="it-IT">
                <a:solidFill>
                  <a:srgbClr val="045C75"/>
                </a:solidFill>
              </a:rPr>
              <a:pPr eaLnBrk="1" hangingPunct="1">
                <a:defRPr/>
              </a:pPr>
              <a:t>16</a:t>
            </a:fld>
            <a:endParaRPr lang="it-IT" altLang="it-IT">
              <a:solidFill>
                <a:srgbClr val="045C75"/>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a:extLst>
              <a:ext uri="{FF2B5EF4-FFF2-40B4-BE49-F238E27FC236}">
                <a16:creationId xmlns:a16="http://schemas.microsoft.com/office/drawing/2014/main" id="{9E4A6D88-882B-443A-5C04-595927BE5ADE}"/>
              </a:ext>
            </a:extLst>
          </p:cNvPr>
          <p:cNvSpPr>
            <a:spLocks noGrp="1" noChangeArrowheads="1"/>
          </p:cNvSpPr>
          <p:nvPr>
            <p:ph idx="1"/>
          </p:nvPr>
        </p:nvSpPr>
        <p:spPr>
          <a:xfrm>
            <a:off x="2024063" y="549276"/>
            <a:ext cx="8464550" cy="5903913"/>
          </a:xfrm>
        </p:spPr>
        <p:txBody>
          <a:bodyPr rtlCol="0">
            <a:normAutofit/>
          </a:bodyPr>
          <a:lstStyle/>
          <a:p>
            <a:pPr marL="609600" indent="-609600" algn="ctr">
              <a:lnSpc>
                <a:spcPct val="80000"/>
              </a:lnSpc>
              <a:buClr>
                <a:schemeClr val="accent3"/>
              </a:buClr>
              <a:buNone/>
              <a:defRPr/>
            </a:pPr>
            <a:r>
              <a:rPr lang="it-IT" sz="3600" b="1" dirty="0" err="1">
                <a:solidFill>
                  <a:srgbClr val="FF0000"/>
                </a:solidFill>
                <a:latin typeface="Bookman Old Style" pitchFamily="18" charset="0"/>
              </a:rPr>
              <a:t>Perf</a:t>
            </a:r>
            <a:r>
              <a:rPr lang="en-GB" sz="3600" b="1" dirty="0" err="1">
                <a:solidFill>
                  <a:srgbClr val="FF0000"/>
                </a:solidFill>
                <a:latin typeface="Bookman Old Style" pitchFamily="18" charset="0"/>
              </a:rPr>
              <a:t>orming</a:t>
            </a:r>
            <a:endParaRPr lang="en-GB" sz="3600" b="1" dirty="0">
              <a:solidFill>
                <a:srgbClr val="FF0000"/>
              </a:solidFill>
              <a:latin typeface="Bookman Old Style" pitchFamily="18" charset="0"/>
            </a:endParaRPr>
          </a:p>
          <a:p>
            <a:pPr marL="609600" indent="-609600" algn="ctr">
              <a:lnSpc>
                <a:spcPct val="80000"/>
              </a:lnSpc>
              <a:buClr>
                <a:schemeClr val="accent3"/>
              </a:buClr>
              <a:buFont typeface="Wingdings" pitchFamily="2" charset="2"/>
              <a:buChar char="q"/>
              <a:defRPr/>
            </a:pPr>
            <a:endParaRPr lang="it-IT" sz="2400" b="1" dirty="0">
              <a:solidFill>
                <a:schemeClr val="accent1"/>
              </a:solidFill>
              <a:latin typeface="Bookman Old Style" pitchFamily="18" charset="0"/>
            </a:endParaRPr>
          </a:p>
          <a:p>
            <a:pPr marL="609600" indent="-609600">
              <a:lnSpc>
                <a:spcPct val="170000"/>
              </a:lnSpc>
              <a:buClr>
                <a:srgbClr val="FF0000"/>
              </a:buClr>
              <a:buSzPct val="80000"/>
              <a:buFont typeface="Wingdings" pitchFamily="2" charset="2"/>
              <a:buChar char="q"/>
              <a:defRPr/>
            </a:pPr>
            <a:r>
              <a:rPr lang="it-IT" dirty="0">
                <a:latin typeface="Bookman Old Style" pitchFamily="18" charset="0"/>
              </a:rPr>
              <a:t>Il gruppo assume una struttura definita</a:t>
            </a:r>
          </a:p>
          <a:p>
            <a:pPr marL="609600" indent="-609600">
              <a:lnSpc>
                <a:spcPct val="170000"/>
              </a:lnSpc>
              <a:buClr>
                <a:srgbClr val="FF0000"/>
              </a:buClr>
              <a:buSzPct val="80000"/>
              <a:buFont typeface="Wingdings" pitchFamily="2" charset="2"/>
              <a:buChar char="q"/>
              <a:defRPr/>
            </a:pPr>
            <a:r>
              <a:rPr lang="it-IT" dirty="0">
                <a:latin typeface="Bookman Old Style" pitchFamily="18" charset="0"/>
              </a:rPr>
              <a:t>Gli obiettivi ed i ruoli sono chiari</a:t>
            </a:r>
          </a:p>
          <a:p>
            <a:pPr marL="609600" indent="-609600">
              <a:lnSpc>
                <a:spcPct val="170000"/>
              </a:lnSpc>
              <a:buClr>
                <a:srgbClr val="FF0000"/>
              </a:buClr>
              <a:buSzPct val="80000"/>
              <a:buFont typeface="Wingdings" pitchFamily="2" charset="2"/>
              <a:buChar char="q"/>
              <a:defRPr/>
            </a:pPr>
            <a:r>
              <a:rPr lang="it-IT" dirty="0">
                <a:latin typeface="Bookman Old Style" pitchFamily="18" charset="0"/>
              </a:rPr>
              <a:t>I comportamenti sono orientati ai risultati</a:t>
            </a:r>
          </a:p>
          <a:p>
            <a:pPr marL="609600" indent="-609600">
              <a:lnSpc>
                <a:spcPct val="170000"/>
              </a:lnSpc>
              <a:buClr>
                <a:srgbClr val="FF0000"/>
              </a:buClr>
              <a:buSzPct val="80000"/>
              <a:buFont typeface="Wingdings" pitchFamily="2" charset="2"/>
              <a:buChar char="q"/>
              <a:defRPr/>
            </a:pPr>
            <a:r>
              <a:rPr lang="it-IT" dirty="0">
                <a:latin typeface="Bookman Old Style" pitchFamily="18" charset="0"/>
              </a:rPr>
              <a:t>Si affrontano e si risolvono i problemi</a:t>
            </a:r>
          </a:p>
          <a:p>
            <a:pPr marL="609600" indent="-609600">
              <a:lnSpc>
                <a:spcPct val="170000"/>
              </a:lnSpc>
              <a:buClr>
                <a:srgbClr val="FF0000"/>
              </a:buClr>
              <a:buSzPct val="80000"/>
              <a:buFont typeface="Wingdings" pitchFamily="2" charset="2"/>
              <a:buChar char="q"/>
              <a:defRPr/>
            </a:pPr>
            <a:r>
              <a:rPr lang="it-IT" dirty="0">
                <a:latin typeface="Bookman Old Style" pitchFamily="18" charset="0"/>
              </a:rPr>
              <a:t>Tra i partecipanti c’è interdipendenza e ciascuno contribuisce affinché il sistema sia coeso e produttivo</a:t>
            </a:r>
          </a:p>
          <a:p>
            <a:pPr marL="609600" indent="-609600">
              <a:lnSpc>
                <a:spcPct val="170000"/>
              </a:lnSpc>
              <a:buClr>
                <a:srgbClr val="FF0000"/>
              </a:buClr>
              <a:buSzPct val="80000"/>
              <a:buFont typeface="Wingdings" pitchFamily="2" charset="2"/>
              <a:buChar char="q"/>
              <a:defRPr/>
            </a:pPr>
            <a:r>
              <a:rPr lang="it-IT" dirty="0">
                <a:latin typeface="Bookman Old Style" pitchFamily="18" charset="0"/>
              </a:rPr>
              <a:t>La comunicazione diviene efficace e funzionale</a:t>
            </a:r>
          </a:p>
          <a:p>
            <a:pPr marL="609600" indent="-609600">
              <a:lnSpc>
                <a:spcPct val="170000"/>
              </a:lnSpc>
              <a:buClr>
                <a:srgbClr val="FF0000"/>
              </a:buClr>
              <a:buSzPct val="80000"/>
              <a:buFont typeface="Wingdings" pitchFamily="2" charset="2"/>
              <a:buChar char="q"/>
              <a:defRPr/>
            </a:pPr>
            <a:r>
              <a:rPr lang="it-IT" dirty="0">
                <a:latin typeface="Bookman Old Style" pitchFamily="18" charset="0"/>
              </a:rPr>
              <a:t>Il leader diviene, soprattutto, un gestore dei “confini”</a:t>
            </a:r>
          </a:p>
        </p:txBody>
      </p:sp>
      <p:sp>
        <p:nvSpPr>
          <p:cNvPr id="4" name="Segnaposto numero diapositiva 4">
            <a:extLst>
              <a:ext uri="{FF2B5EF4-FFF2-40B4-BE49-F238E27FC236}">
                <a16:creationId xmlns:a16="http://schemas.microsoft.com/office/drawing/2014/main" id="{C31A7056-2EB7-095D-8688-2A8FBB7DD6CE}"/>
              </a:ext>
            </a:extLst>
          </p:cNvPr>
          <p:cNvSpPr>
            <a:spLocks noGrp="1"/>
          </p:cNvSpPr>
          <p:nvPr>
            <p:ph type="sldNum" sz="quarter" idx="12"/>
          </p:nvPr>
        </p:nvSpPr>
        <p:spPr>
          <a:xfrm>
            <a:off x="4648200" y="6356351"/>
            <a:ext cx="2895600" cy="365125"/>
          </a:xfrm>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B796B962-A65A-384D-8986-D72229B973F3}" type="slidenum">
              <a:rPr lang="it-IT" altLang="it-IT">
                <a:solidFill>
                  <a:srgbClr val="045C75"/>
                </a:solidFill>
              </a:rPr>
              <a:pPr eaLnBrk="1" hangingPunct="1">
                <a:defRPr/>
              </a:pPr>
              <a:t>17</a:t>
            </a:fld>
            <a:endParaRPr lang="it-IT" altLang="it-IT">
              <a:solidFill>
                <a:srgbClr val="045C75"/>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a:extLst>
              <a:ext uri="{FF2B5EF4-FFF2-40B4-BE49-F238E27FC236}">
                <a16:creationId xmlns:a16="http://schemas.microsoft.com/office/drawing/2014/main" id="{39AD984F-2B69-4FEF-078E-E297EC1A35C8}"/>
              </a:ext>
            </a:extLst>
          </p:cNvPr>
          <p:cNvSpPr>
            <a:spLocks noGrp="1" noChangeArrowheads="1"/>
          </p:cNvSpPr>
          <p:nvPr>
            <p:ph idx="1"/>
          </p:nvPr>
        </p:nvSpPr>
        <p:spPr>
          <a:xfrm>
            <a:off x="2095501" y="500064"/>
            <a:ext cx="8215313" cy="5521325"/>
          </a:xfrm>
        </p:spPr>
        <p:txBody>
          <a:bodyPr rtlCol="0">
            <a:normAutofit/>
          </a:bodyPr>
          <a:lstStyle/>
          <a:p>
            <a:pPr marL="609600" indent="-609600" algn="ctr">
              <a:lnSpc>
                <a:spcPct val="80000"/>
              </a:lnSpc>
              <a:buClr>
                <a:srgbClr val="FFC000"/>
              </a:buClr>
              <a:buSzPct val="80000"/>
              <a:buNone/>
              <a:defRPr/>
            </a:pPr>
            <a:r>
              <a:rPr lang="it-IT" sz="3600" b="1" dirty="0" err="1">
                <a:solidFill>
                  <a:srgbClr val="FF0000"/>
                </a:solidFill>
                <a:latin typeface="Bookman Old Style" pitchFamily="18" charset="0"/>
                <a:cs typeface="Arial" pitchFamily="34" charset="0"/>
              </a:rPr>
              <a:t>Adjourning</a:t>
            </a:r>
            <a:endParaRPr lang="it-IT" sz="3600" b="1" dirty="0">
              <a:solidFill>
                <a:srgbClr val="FF0000"/>
              </a:solidFill>
              <a:latin typeface="Bookman Old Style" pitchFamily="18" charset="0"/>
              <a:cs typeface="Arial" pitchFamily="34" charset="0"/>
            </a:endParaRPr>
          </a:p>
          <a:p>
            <a:pPr marL="609600" indent="-609600" algn="ctr">
              <a:lnSpc>
                <a:spcPct val="80000"/>
              </a:lnSpc>
              <a:buClr>
                <a:srgbClr val="FFC000"/>
              </a:buClr>
              <a:buSzPct val="80000"/>
              <a:buFont typeface="Wingdings" pitchFamily="2" charset="2"/>
              <a:buChar char="v"/>
              <a:defRPr/>
            </a:pPr>
            <a:endParaRPr lang="it-IT" b="1" dirty="0">
              <a:solidFill>
                <a:schemeClr val="accent4">
                  <a:lumMod val="50000"/>
                </a:schemeClr>
              </a:solidFill>
              <a:effectLst>
                <a:outerShdw blurRad="38100" dist="38100" dir="2700000" algn="tl">
                  <a:srgbClr val="000000">
                    <a:alpha val="43137"/>
                  </a:srgbClr>
                </a:outerShdw>
              </a:effectLst>
              <a:latin typeface="Bookman Old Style" pitchFamily="18" charset="0"/>
              <a:cs typeface="Arial" pitchFamily="34" charset="0"/>
            </a:endParaRPr>
          </a:p>
          <a:p>
            <a:pPr marL="609600" indent="-609600" algn="ctr">
              <a:lnSpc>
                <a:spcPct val="80000"/>
              </a:lnSpc>
              <a:buClr>
                <a:srgbClr val="FFC000"/>
              </a:buClr>
              <a:buSzPct val="80000"/>
              <a:buFont typeface="Wingdings" pitchFamily="2" charset="2"/>
              <a:buChar char="v"/>
              <a:defRPr/>
            </a:pPr>
            <a:endParaRPr lang="it-IT" sz="900" b="1" dirty="0">
              <a:solidFill>
                <a:schemeClr val="accent4">
                  <a:lumMod val="50000"/>
                </a:schemeClr>
              </a:solidFill>
              <a:effectLst>
                <a:outerShdw blurRad="38100" dist="38100" dir="2700000" algn="tl">
                  <a:srgbClr val="000000">
                    <a:alpha val="43137"/>
                  </a:srgbClr>
                </a:outerShdw>
              </a:effectLst>
              <a:latin typeface="Bookman Old Style" pitchFamily="18" charset="0"/>
              <a:cs typeface="Arial" pitchFamily="34" charset="0"/>
            </a:endParaRPr>
          </a:p>
          <a:p>
            <a:pPr marL="609600" indent="-609600">
              <a:spcBef>
                <a:spcPts val="0"/>
              </a:spcBef>
              <a:spcAft>
                <a:spcPts val="1200"/>
              </a:spcAft>
              <a:buClr>
                <a:srgbClr val="FF0000"/>
              </a:buClr>
              <a:buSzPct val="80000"/>
              <a:buFont typeface="Wingdings" pitchFamily="2" charset="2"/>
              <a:buChar char="q"/>
              <a:defRPr/>
            </a:pPr>
            <a:r>
              <a:rPr lang="it-IT" sz="2400" dirty="0">
                <a:solidFill>
                  <a:schemeClr val="accent4">
                    <a:lumMod val="50000"/>
                  </a:schemeClr>
                </a:solidFill>
                <a:latin typeface="Bookman Old Style" pitchFamily="18" charset="0"/>
                <a:cs typeface="Arial" pitchFamily="34" charset="0"/>
              </a:rPr>
              <a:t>Si raggiungono gli obiettivi e il gruppo si scioglie</a:t>
            </a:r>
          </a:p>
          <a:p>
            <a:pPr marL="609600" indent="-609600">
              <a:spcBef>
                <a:spcPts val="0"/>
              </a:spcBef>
              <a:spcAft>
                <a:spcPts val="1200"/>
              </a:spcAft>
              <a:buClr>
                <a:srgbClr val="FF0000"/>
              </a:buClr>
              <a:buSzPct val="80000"/>
              <a:buFont typeface="Wingdings" pitchFamily="2" charset="2"/>
              <a:buChar char="q"/>
              <a:defRPr/>
            </a:pPr>
            <a:r>
              <a:rPr lang="it-IT" sz="2400" dirty="0">
                <a:solidFill>
                  <a:schemeClr val="accent4">
                    <a:lumMod val="50000"/>
                  </a:schemeClr>
                </a:solidFill>
                <a:latin typeface="Bookman Old Style" pitchFamily="18" charset="0"/>
                <a:cs typeface="Arial" pitchFamily="34" charset="0"/>
              </a:rPr>
              <a:t>I partecipanti provano un senso di perdita e di abbandono</a:t>
            </a:r>
          </a:p>
          <a:p>
            <a:pPr marL="609600" indent="-609600">
              <a:spcBef>
                <a:spcPts val="0"/>
              </a:spcBef>
              <a:spcAft>
                <a:spcPts val="1200"/>
              </a:spcAft>
              <a:buClr>
                <a:srgbClr val="FF0000"/>
              </a:buClr>
              <a:buSzPct val="80000"/>
              <a:buFont typeface="Wingdings" pitchFamily="2" charset="2"/>
              <a:buChar char="q"/>
              <a:defRPr/>
            </a:pPr>
            <a:r>
              <a:rPr lang="it-IT" sz="2400" dirty="0">
                <a:solidFill>
                  <a:schemeClr val="accent4">
                    <a:lumMod val="50000"/>
                  </a:schemeClr>
                </a:solidFill>
                <a:latin typeface="Bookman Old Style" pitchFamily="18" charset="0"/>
                <a:cs typeface="Arial" pitchFamily="34" charset="0"/>
              </a:rPr>
              <a:t>I livelli di motivazione declinano e si percepisce incertezza verso il futuro</a:t>
            </a:r>
          </a:p>
          <a:p>
            <a:pPr marL="609600" indent="-609600">
              <a:spcBef>
                <a:spcPts val="0"/>
              </a:spcBef>
              <a:spcAft>
                <a:spcPts val="1200"/>
              </a:spcAft>
              <a:buClr>
                <a:srgbClr val="FF0000"/>
              </a:buClr>
              <a:buSzPct val="80000"/>
              <a:buFont typeface="Wingdings" pitchFamily="2" charset="2"/>
              <a:buChar char="q"/>
              <a:defRPr/>
            </a:pPr>
            <a:r>
              <a:rPr lang="it-IT" sz="2400" dirty="0">
                <a:solidFill>
                  <a:schemeClr val="accent4">
                    <a:lumMod val="50000"/>
                  </a:schemeClr>
                </a:solidFill>
                <a:latin typeface="Bookman Old Style" pitchFamily="18" charset="0"/>
                <a:cs typeface="Arial" pitchFamily="34" charset="0"/>
              </a:rPr>
              <a:t>E’ il momento per il leader di introdurre nuovi progetti e di ripartire dal “</a:t>
            </a:r>
            <a:r>
              <a:rPr lang="it-IT" sz="2400" dirty="0" err="1">
                <a:solidFill>
                  <a:schemeClr val="accent4">
                    <a:lumMod val="50000"/>
                  </a:schemeClr>
                </a:solidFill>
                <a:latin typeface="Bookman Old Style" pitchFamily="18" charset="0"/>
                <a:cs typeface="Arial" pitchFamily="34" charset="0"/>
              </a:rPr>
              <a:t>forming</a:t>
            </a:r>
            <a:r>
              <a:rPr lang="it-IT" sz="2400" dirty="0">
                <a:solidFill>
                  <a:schemeClr val="accent4">
                    <a:lumMod val="50000"/>
                  </a:schemeClr>
                </a:solidFill>
                <a:latin typeface="Bookman Old Style" pitchFamily="18" charset="0"/>
                <a:cs typeface="Arial" pitchFamily="34" charset="0"/>
              </a:rPr>
              <a:t>” con nuovi partecipanti al gruppo</a:t>
            </a:r>
            <a:endParaRPr lang="it-IT" b="1" i="1" dirty="0">
              <a:solidFill>
                <a:schemeClr val="accent4">
                  <a:lumMod val="50000"/>
                </a:schemeClr>
              </a:solidFill>
              <a:latin typeface="Bookman Old Style" pitchFamily="18" charset="0"/>
              <a:cs typeface="Arial" pitchFamily="34" charset="0"/>
            </a:endParaRPr>
          </a:p>
        </p:txBody>
      </p:sp>
      <p:sp>
        <p:nvSpPr>
          <p:cNvPr id="4" name="Segnaposto numero diapositiva 4">
            <a:extLst>
              <a:ext uri="{FF2B5EF4-FFF2-40B4-BE49-F238E27FC236}">
                <a16:creationId xmlns:a16="http://schemas.microsoft.com/office/drawing/2014/main" id="{43D5733D-7C6C-CDB5-2F69-1AFE87B4F97D}"/>
              </a:ext>
            </a:extLst>
          </p:cNvPr>
          <p:cNvSpPr>
            <a:spLocks noGrp="1"/>
          </p:cNvSpPr>
          <p:nvPr>
            <p:ph type="sldNum" sz="quarter" idx="12"/>
          </p:nvPr>
        </p:nvSpPr>
        <p:spPr>
          <a:xfrm>
            <a:off x="1981200" y="6243638"/>
            <a:ext cx="8472488" cy="457200"/>
          </a:xfrm>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fld id="{77ED0E8B-6231-AD4D-9E95-E869C3849D07}" type="slidenum">
              <a:rPr lang="it-IT" altLang="it-IT">
                <a:solidFill>
                  <a:srgbClr val="D38E27"/>
                </a:solidFill>
              </a:rPr>
              <a:pPr eaLnBrk="1" hangingPunct="1">
                <a:defRPr/>
              </a:pPr>
              <a:t>18</a:t>
            </a:fld>
            <a:endParaRPr lang="it-IT" altLang="it-IT">
              <a:solidFill>
                <a:srgbClr val="D38E27"/>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3A2AB7FA-D092-701C-096F-B455DF3766F0}"/>
              </a:ext>
            </a:extLst>
          </p:cNvPr>
          <p:cNvSpPr>
            <a:spLocks noGrp="1"/>
          </p:cNvSpPr>
          <p:nvPr>
            <p:ph type="sldNum" sz="quarter" idx="12"/>
          </p:nvPr>
        </p:nvSpPr>
        <p:spPr/>
        <p:txBody>
          <a:bodyPr/>
          <a:lstStyle/>
          <a:p>
            <a:pPr>
              <a:defRPr/>
            </a:pPr>
            <a:fld id="{BAFE4FC2-D6D3-4E4B-8AE9-DB9E241759A0}" type="slidenum">
              <a:rPr lang="it-IT" altLang="it-IT"/>
              <a:pPr>
                <a:defRPr/>
              </a:pPr>
              <a:t>19</a:t>
            </a:fld>
            <a:endParaRPr lang="it-IT" altLang="it-IT"/>
          </a:p>
        </p:txBody>
      </p:sp>
      <p:sp>
        <p:nvSpPr>
          <p:cNvPr id="33794" name="Rettangolo 4">
            <a:extLst>
              <a:ext uri="{FF2B5EF4-FFF2-40B4-BE49-F238E27FC236}">
                <a16:creationId xmlns:a16="http://schemas.microsoft.com/office/drawing/2014/main" id="{210942BF-DA4C-4349-FA9A-F9654D190B80}"/>
              </a:ext>
            </a:extLst>
          </p:cNvPr>
          <p:cNvSpPr>
            <a:spLocks noChangeArrowheads="1"/>
          </p:cNvSpPr>
          <p:nvPr/>
        </p:nvSpPr>
        <p:spPr bwMode="auto">
          <a:xfrm>
            <a:off x="2711451" y="3594101"/>
            <a:ext cx="6969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eaLnBrk="0" fontAlgn="base" hangingPunct="0">
              <a:spcBef>
                <a:spcPct val="0"/>
              </a:spcBef>
              <a:spcAft>
                <a:spcPct val="0"/>
              </a:spcAft>
              <a:defRPr>
                <a:solidFill>
                  <a:schemeClr val="tx1"/>
                </a:solidFill>
                <a:latin typeface="Rockwell" panose="02060603020205020403" pitchFamily="18" charset="77"/>
              </a:defRPr>
            </a:lvl6pPr>
            <a:lvl7pPr marL="2971800" indent="-228600" eaLnBrk="0" fontAlgn="base" hangingPunct="0">
              <a:spcBef>
                <a:spcPct val="0"/>
              </a:spcBef>
              <a:spcAft>
                <a:spcPct val="0"/>
              </a:spcAft>
              <a:defRPr>
                <a:solidFill>
                  <a:schemeClr val="tx1"/>
                </a:solidFill>
                <a:latin typeface="Rockwell" panose="02060603020205020403" pitchFamily="18" charset="77"/>
              </a:defRPr>
            </a:lvl7pPr>
            <a:lvl8pPr marL="3429000" indent="-228600" eaLnBrk="0" fontAlgn="base" hangingPunct="0">
              <a:spcBef>
                <a:spcPct val="0"/>
              </a:spcBef>
              <a:spcAft>
                <a:spcPct val="0"/>
              </a:spcAft>
              <a:defRPr>
                <a:solidFill>
                  <a:schemeClr val="tx1"/>
                </a:solidFill>
                <a:latin typeface="Rockwell" panose="02060603020205020403" pitchFamily="18" charset="77"/>
              </a:defRPr>
            </a:lvl8pPr>
            <a:lvl9pPr marL="3886200" indent="-228600" eaLnBrk="0" fontAlgn="base" hangingPunct="0">
              <a:spcBef>
                <a:spcPct val="0"/>
              </a:spcBef>
              <a:spcAft>
                <a:spcPct val="0"/>
              </a:spcAft>
              <a:defRPr>
                <a:solidFill>
                  <a:schemeClr val="tx1"/>
                </a:solidFill>
                <a:latin typeface="Rockwell" panose="02060603020205020403" pitchFamily="18" charset="77"/>
              </a:defRPr>
            </a:lvl9pPr>
          </a:lstStyle>
          <a:p>
            <a:pPr algn="ctr" eaLnBrk="1" hangingPunct="1"/>
            <a:r>
              <a:rPr lang="it-IT" altLang="it-IT">
                <a:hlinkClick r:id="rId2"/>
              </a:rPr>
              <a:t>https://www.youtube.com/watch?v=KH-qIwAGQNk</a:t>
            </a:r>
            <a:endParaRPr lang="it-IT" altLang="it-IT"/>
          </a:p>
          <a:p>
            <a:pPr algn="ctr" eaLnBrk="1" hangingPunct="1"/>
            <a:endParaRPr lang="it-IT" altLang="it-IT"/>
          </a:p>
        </p:txBody>
      </p:sp>
      <p:sp>
        <p:nvSpPr>
          <p:cNvPr id="33795" name="CasellaDiTesto 5">
            <a:extLst>
              <a:ext uri="{FF2B5EF4-FFF2-40B4-BE49-F238E27FC236}">
                <a16:creationId xmlns:a16="http://schemas.microsoft.com/office/drawing/2014/main" id="{305FC135-0857-C770-3BB1-835DE0956ED2}"/>
              </a:ext>
            </a:extLst>
          </p:cNvPr>
          <p:cNvSpPr txBox="1">
            <a:spLocks noChangeArrowheads="1"/>
          </p:cNvSpPr>
          <p:nvPr/>
        </p:nvSpPr>
        <p:spPr bwMode="auto">
          <a:xfrm>
            <a:off x="2308225" y="1430338"/>
            <a:ext cx="737235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eaLnBrk="0" fontAlgn="base" hangingPunct="0">
              <a:spcBef>
                <a:spcPct val="0"/>
              </a:spcBef>
              <a:spcAft>
                <a:spcPct val="0"/>
              </a:spcAft>
              <a:defRPr>
                <a:solidFill>
                  <a:schemeClr val="tx1"/>
                </a:solidFill>
                <a:latin typeface="Rockwell" panose="02060603020205020403" pitchFamily="18" charset="77"/>
              </a:defRPr>
            </a:lvl6pPr>
            <a:lvl7pPr marL="2971800" indent="-228600" eaLnBrk="0" fontAlgn="base" hangingPunct="0">
              <a:spcBef>
                <a:spcPct val="0"/>
              </a:spcBef>
              <a:spcAft>
                <a:spcPct val="0"/>
              </a:spcAft>
              <a:defRPr>
                <a:solidFill>
                  <a:schemeClr val="tx1"/>
                </a:solidFill>
                <a:latin typeface="Rockwell" panose="02060603020205020403" pitchFamily="18" charset="77"/>
              </a:defRPr>
            </a:lvl7pPr>
            <a:lvl8pPr marL="3429000" indent="-228600" eaLnBrk="0" fontAlgn="base" hangingPunct="0">
              <a:spcBef>
                <a:spcPct val="0"/>
              </a:spcBef>
              <a:spcAft>
                <a:spcPct val="0"/>
              </a:spcAft>
              <a:defRPr>
                <a:solidFill>
                  <a:schemeClr val="tx1"/>
                </a:solidFill>
                <a:latin typeface="Rockwell" panose="02060603020205020403" pitchFamily="18" charset="77"/>
              </a:defRPr>
            </a:lvl8pPr>
            <a:lvl9pPr marL="3886200" indent="-228600" eaLnBrk="0" fontAlgn="base" hangingPunct="0">
              <a:spcBef>
                <a:spcPct val="0"/>
              </a:spcBef>
              <a:spcAft>
                <a:spcPct val="0"/>
              </a:spcAft>
              <a:defRPr>
                <a:solidFill>
                  <a:schemeClr val="tx1"/>
                </a:solidFill>
                <a:latin typeface="Rockwell" panose="02060603020205020403" pitchFamily="18" charset="77"/>
              </a:defRPr>
            </a:lvl9pPr>
          </a:lstStyle>
          <a:p>
            <a:pPr algn="ctr" eaLnBrk="1" hangingPunct="1"/>
            <a:r>
              <a:rPr lang="it-IT" altLang="it-IT" sz="4000" b="1">
                <a:solidFill>
                  <a:srgbClr val="FF0000"/>
                </a:solidFill>
                <a:latin typeface="Calibri" panose="020F0502020204030204" pitchFamily="34" charset="0"/>
                <a:cs typeface="Calibri" panose="020F0502020204030204" pitchFamily="34" charset="0"/>
              </a:rPr>
              <a:t>Il Gruppo</a:t>
            </a:r>
          </a:p>
          <a:p>
            <a:pPr algn="ctr" eaLnBrk="1" hangingPunct="1"/>
            <a:endParaRPr lang="it-IT" altLang="it-IT" sz="2700"/>
          </a:p>
          <a:p>
            <a:pPr algn="ctr" eaLnBrk="1" hangingPunct="1"/>
            <a:r>
              <a:rPr lang="it-IT" altLang="it-IT" sz="2700"/>
              <a:t>Viaggiare insieme è più intelligente:</a:t>
            </a:r>
          </a:p>
          <a:p>
            <a:pPr algn="ctr" eaLnBrk="1" hangingPunct="1"/>
            <a:r>
              <a:rPr lang="it-IT" altLang="it-IT" sz="2700"/>
              <a:t>Spot belga sull’utilizzo dei mezzi pubblici</a:t>
            </a:r>
            <a:endParaRPr lang="it-IT" altLang="it-IT" sz="2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142AED9D-9318-9044-FCC3-08FEAC691022}"/>
              </a:ext>
            </a:extLst>
          </p:cNvPr>
          <p:cNvSpPr>
            <a:spLocks noGrp="1"/>
          </p:cNvSpPr>
          <p:nvPr>
            <p:ph type="subTitle" idx="1"/>
          </p:nvPr>
        </p:nvSpPr>
        <p:spPr>
          <a:xfrm>
            <a:off x="2530220" y="854307"/>
            <a:ext cx="8915399" cy="5516996"/>
          </a:xfrm>
        </p:spPr>
        <p:txBody>
          <a:bodyPr>
            <a:normAutofit lnSpcReduction="10000"/>
          </a:bodyPr>
          <a:lstStyle/>
          <a:p>
            <a:pPr algn="ctr"/>
            <a:r>
              <a:rPr lang="it-IT" sz="3200" b="1" dirty="0">
                <a:solidFill>
                  <a:srgbClr val="C00000"/>
                </a:solidFill>
              </a:rPr>
              <a:t>Percorso formativo per il potenziamento delle capacità manageriali dei partecipanti (CISL FP)</a:t>
            </a:r>
          </a:p>
          <a:p>
            <a:pPr algn="ctr"/>
            <a:endParaRPr lang="it-IT" sz="2400" b="1" dirty="0">
              <a:solidFill>
                <a:srgbClr val="C00000"/>
              </a:solidFill>
            </a:endParaRPr>
          </a:p>
          <a:p>
            <a:r>
              <a:rPr lang="it-IT" sz="2400" b="1" dirty="0">
                <a:solidFill>
                  <a:schemeClr val="accent3"/>
                </a:solidFill>
              </a:rPr>
              <a:t>Modulo 1: Lo sviluppo personale e professionale</a:t>
            </a:r>
          </a:p>
          <a:p>
            <a:r>
              <a:rPr lang="it-IT" sz="2400" b="1" dirty="0">
                <a:solidFill>
                  <a:schemeClr val="accent3"/>
                </a:solidFill>
              </a:rPr>
              <a:t>Modulo 2: L’ampliamento della conoscenza del contesto</a:t>
            </a:r>
          </a:p>
          <a:p>
            <a:r>
              <a:rPr lang="it-IT" sz="2400" b="1" dirty="0">
                <a:solidFill>
                  <a:schemeClr val="accent3"/>
                </a:solidFill>
              </a:rPr>
              <a:t>Modulo 3: Project management </a:t>
            </a:r>
          </a:p>
          <a:p>
            <a:r>
              <a:rPr lang="it-IT" sz="2400" b="1" dirty="0">
                <a:solidFill>
                  <a:schemeClr val="accent3"/>
                </a:solidFill>
              </a:rPr>
              <a:t>Modulo 4: La motivazione verso gli obiettivi</a:t>
            </a:r>
          </a:p>
          <a:p>
            <a:r>
              <a:rPr lang="it-IT" sz="2400" b="1" dirty="0">
                <a:solidFill>
                  <a:schemeClr val="accent3"/>
                </a:solidFill>
              </a:rPr>
              <a:t>Modulo 5: La responsabilità </a:t>
            </a:r>
          </a:p>
          <a:p>
            <a:r>
              <a:rPr lang="it-IT" sz="2400" b="1" dirty="0">
                <a:solidFill>
                  <a:schemeClr val="accent3"/>
                </a:solidFill>
              </a:rPr>
              <a:t>Modulo 6: </a:t>
            </a:r>
            <a:r>
              <a:rPr lang="it-IT" sz="2400" b="1" dirty="0" err="1">
                <a:solidFill>
                  <a:schemeClr val="accent3"/>
                </a:solidFill>
              </a:rPr>
              <a:t>Problem</a:t>
            </a:r>
            <a:r>
              <a:rPr lang="it-IT" sz="2400" b="1" dirty="0">
                <a:solidFill>
                  <a:schemeClr val="accent3"/>
                </a:solidFill>
              </a:rPr>
              <a:t> solving </a:t>
            </a:r>
          </a:p>
          <a:p>
            <a:r>
              <a:rPr lang="it-IT" sz="2400" b="1" dirty="0">
                <a:solidFill>
                  <a:schemeClr val="accent3"/>
                </a:solidFill>
                <a:highlight>
                  <a:srgbClr val="FFFF00"/>
                </a:highlight>
              </a:rPr>
              <a:t>Modulo 7: La gestione del gruppo</a:t>
            </a:r>
          </a:p>
          <a:p>
            <a:r>
              <a:rPr lang="it-IT" sz="2400" b="1" dirty="0">
                <a:solidFill>
                  <a:schemeClr val="accent3"/>
                </a:solidFill>
              </a:rPr>
              <a:t>Modulo 8: La leadership</a:t>
            </a:r>
          </a:p>
          <a:p>
            <a:pPr algn="ctr"/>
            <a:endParaRPr lang="it-IT" sz="2400" b="1" dirty="0">
              <a:solidFill>
                <a:srgbClr val="FF0000"/>
              </a:solidFill>
            </a:endParaRPr>
          </a:p>
        </p:txBody>
      </p:sp>
      <p:sp>
        <p:nvSpPr>
          <p:cNvPr id="2" name="Segnaposto numero diapositiva 1">
            <a:extLst>
              <a:ext uri="{FF2B5EF4-FFF2-40B4-BE49-F238E27FC236}">
                <a16:creationId xmlns:a16="http://schemas.microsoft.com/office/drawing/2014/main" id="{C8EA6F57-9135-156E-96EF-BAF578A3080D}"/>
              </a:ext>
            </a:extLst>
          </p:cNvPr>
          <p:cNvSpPr>
            <a:spLocks noGrp="1"/>
          </p:cNvSpPr>
          <p:nvPr>
            <p:ph type="sldNum" sz="quarter" idx="12"/>
          </p:nvPr>
        </p:nvSpPr>
        <p:spPr>
          <a:xfrm>
            <a:off x="1252251" y="6399905"/>
            <a:ext cx="779767" cy="208714"/>
          </a:xfrm>
        </p:spPr>
        <p:txBody>
          <a:bodyPr/>
          <a:lstStyle/>
          <a:p>
            <a:fld id="{0D156FE6-A72B-4C5A-8929-0E1FE75A4334}" type="slidenum">
              <a:rPr lang="it-IT" smtClean="0">
                <a:solidFill>
                  <a:schemeClr val="tx1"/>
                </a:solidFill>
              </a:rPr>
              <a:pPr/>
              <a:t>2</a:t>
            </a:fld>
            <a:endParaRPr lang="it-IT" dirty="0">
              <a:solidFill>
                <a:schemeClr val="tx1"/>
              </a:solidFill>
            </a:endParaRPr>
          </a:p>
        </p:txBody>
      </p:sp>
    </p:spTree>
    <p:extLst>
      <p:ext uri="{BB962C8B-B14F-4D97-AF65-F5344CB8AC3E}">
        <p14:creationId xmlns:p14="http://schemas.microsoft.com/office/powerpoint/2010/main" val="2117018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3E00AD-A035-71AC-4E5B-4653C965C46A}"/>
              </a:ext>
            </a:extLst>
          </p:cNvPr>
          <p:cNvSpPr>
            <a:spLocks noGrp="1"/>
          </p:cNvSpPr>
          <p:nvPr>
            <p:ph type="title"/>
          </p:nvPr>
        </p:nvSpPr>
        <p:spPr/>
        <p:txBody>
          <a:bodyPr>
            <a:noAutofit/>
          </a:bodyPr>
          <a:lstStyle/>
          <a:p>
            <a:pPr algn="ctr">
              <a:defRPr/>
            </a:pPr>
            <a:r>
              <a:rPr lang="it-IT" sz="3200" b="1" dirty="0">
                <a:solidFill>
                  <a:srgbClr val="FF0000"/>
                </a:solidFill>
                <a:latin typeface="Calibri" panose="020F0502020204030204" pitchFamily="34" charset="0"/>
                <a:cs typeface="Calibri" panose="020F0502020204030204" pitchFamily="34" charset="0"/>
              </a:rPr>
              <a:t>Le diversità sono un’opportunità per il gruppo:</a:t>
            </a:r>
            <a:br>
              <a:rPr lang="it-IT" sz="3200" b="1" dirty="0">
                <a:solidFill>
                  <a:srgbClr val="FF0000"/>
                </a:solidFill>
                <a:latin typeface="Calibri" panose="020F0502020204030204" pitchFamily="34" charset="0"/>
                <a:cs typeface="Calibri" panose="020F0502020204030204" pitchFamily="34" charset="0"/>
              </a:rPr>
            </a:br>
            <a:r>
              <a:rPr lang="it-IT" sz="3200" b="1" dirty="0" err="1">
                <a:solidFill>
                  <a:srgbClr val="FF0000"/>
                </a:solidFill>
                <a:latin typeface="Calibri" panose="020F0502020204030204" pitchFamily="34" charset="0"/>
                <a:cs typeface="Calibri" panose="020F0502020204030204" pitchFamily="34" charset="0"/>
              </a:rPr>
              <a:t>We</a:t>
            </a:r>
            <a:r>
              <a:rPr lang="it-IT" sz="3200" b="1" dirty="0">
                <a:solidFill>
                  <a:srgbClr val="FF0000"/>
                </a:solidFill>
                <a:latin typeface="Calibri" panose="020F0502020204030204" pitchFamily="34" charset="0"/>
                <a:cs typeface="Calibri" panose="020F0502020204030204" pitchFamily="34" charset="0"/>
              </a:rPr>
              <a:t> </a:t>
            </a:r>
            <a:r>
              <a:rPr lang="it-IT" sz="3200" b="1" dirty="0" err="1">
                <a:solidFill>
                  <a:srgbClr val="FF0000"/>
                </a:solidFill>
                <a:latin typeface="Calibri" panose="020F0502020204030204" pitchFamily="34" charset="0"/>
                <a:cs typeface="Calibri" panose="020F0502020204030204" pitchFamily="34" charset="0"/>
              </a:rPr>
              <a:t>were</a:t>
            </a:r>
            <a:r>
              <a:rPr lang="it-IT" sz="3200" b="1" dirty="0">
                <a:solidFill>
                  <a:srgbClr val="FF0000"/>
                </a:solidFill>
                <a:latin typeface="Calibri" panose="020F0502020204030204" pitchFamily="34" charset="0"/>
                <a:cs typeface="Calibri" panose="020F0502020204030204" pitchFamily="34" charset="0"/>
              </a:rPr>
              <a:t> </a:t>
            </a:r>
            <a:r>
              <a:rPr lang="it-IT" sz="3200" b="1" dirty="0" err="1">
                <a:solidFill>
                  <a:srgbClr val="FF0000"/>
                </a:solidFill>
                <a:latin typeface="Calibri" panose="020F0502020204030204" pitchFamily="34" charset="0"/>
                <a:cs typeface="Calibri" panose="020F0502020204030204" pitchFamily="34" charset="0"/>
              </a:rPr>
              <a:t>soldiers</a:t>
            </a:r>
            <a:endParaRPr lang="it-IT" sz="3200" b="1" dirty="0">
              <a:solidFill>
                <a:srgbClr val="FF0000"/>
              </a:solidFill>
              <a:latin typeface="Calibri" panose="020F0502020204030204" pitchFamily="34" charset="0"/>
              <a:cs typeface="Calibri" panose="020F0502020204030204" pitchFamily="34" charset="0"/>
            </a:endParaRPr>
          </a:p>
        </p:txBody>
      </p:sp>
      <p:sp>
        <p:nvSpPr>
          <p:cNvPr id="34818" name="Segnaposto contenuto 2">
            <a:extLst>
              <a:ext uri="{FF2B5EF4-FFF2-40B4-BE49-F238E27FC236}">
                <a16:creationId xmlns:a16="http://schemas.microsoft.com/office/drawing/2014/main" id="{7D74CB54-CABF-F536-030D-6C192F291A6D}"/>
              </a:ext>
            </a:extLst>
          </p:cNvPr>
          <p:cNvSpPr>
            <a:spLocks noGrp="1" noChangeArrowheads="1"/>
          </p:cNvSpPr>
          <p:nvPr>
            <p:ph idx="1"/>
          </p:nvPr>
        </p:nvSpPr>
        <p:spPr/>
        <p:txBody>
          <a:bodyPr/>
          <a:lstStyle/>
          <a:p>
            <a:pPr marL="0" indent="0">
              <a:buNone/>
            </a:pPr>
            <a:endParaRPr lang="it-IT" altLang="it-IT">
              <a:hlinkClick r:id="" action="ppaction://noaction"/>
            </a:endParaRPr>
          </a:p>
          <a:p>
            <a:pPr marL="0" indent="0">
              <a:buNone/>
            </a:pPr>
            <a:endParaRPr lang="it-IT" altLang="it-IT">
              <a:hlinkClick r:id="" action="ppaction://noaction"/>
            </a:endParaRPr>
          </a:p>
          <a:p>
            <a:pPr marL="0" indent="0">
              <a:buNone/>
            </a:pPr>
            <a:endParaRPr lang="it-IT" altLang="it-IT">
              <a:hlinkClick r:id="" action="ppaction://noaction"/>
            </a:endParaRPr>
          </a:p>
          <a:p>
            <a:pPr marL="0" indent="0" algn="ctr">
              <a:buNone/>
            </a:pPr>
            <a:r>
              <a:rPr lang="it-IT" altLang="it-IT">
                <a:hlinkClick r:id="" action="ppaction://noaction"/>
              </a:rPr>
              <a:t>https://www.youtube.com/watch?v=cUiNah404X0&amp;t=21s</a:t>
            </a:r>
            <a:endParaRPr lang="it-IT" altLang="it-IT"/>
          </a:p>
          <a:p>
            <a:pPr marL="0" indent="0">
              <a:buNone/>
            </a:pPr>
            <a:endParaRPr lang="it-IT" altLang="it-IT"/>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34CD1C-ABBD-CD2E-AB33-28A31C85AD25}"/>
              </a:ext>
            </a:extLst>
          </p:cNvPr>
          <p:cNvSpPr>
            <a:spLocks noGrp="1"/>
          </p:cNvSpPr>
          <p:nvPr>
            <p:ph type="title"/>
          </p:nvPr>
        </p:nvSpPr>
        <p:spPr>
          <a:xfrm>
            <a:off x="1728788" y="1131889"/>
            <a:ext cx="8596312" cy="993775"/>
          </a:xfrm>
        </p:spPr>
        <p:txBody>
          <a:bodyPr>
            <a:normAutofit fontScale="90000"/>
          </a:bodyPr>
          <a:lstStyle/>
          <a:p>
            <a:pPr algn="ctr">
              <a:defRPr/>
            </a:pPr>
            <a:r>
              <a:rPr lang="it-IT" sz="3000" b="1" dirty="0">
                <a:solidFill>
                  <a:srgbClr val="FF0000"/>
                </a:solidFill>
                <a:latin typeface="Calibri" panose="020F0502020204030204" pitchFamily="34" charset="0"/>
                <a:cs typeface="Calibri" panose="020F0502020204030204" pitchFamily="34" charset="0"/>
              </a:rPr>
              <a:t>Il contributo di ciascuno per la costruzione del gruppo:</a:t>
            </a:r>
            <a:br>
              <a:rPr lang="it-IT" sz="3000" b="1" dirty="0">
                <a:solidFill>
                  <a:srgbClr val="FF0000"/>
                </a:solidFill>
                <a:latin typeface="Calibri" panose="020F0502020204030204" pitchFamily="34" charset="0"/>
                <a:cs typeface="Calibri" panose="020F0502020204030204" pitchFamily="34" charset="0"/>
              </a:rPr>
            </a:br>
            <a:r>
              <a:rPr lang="it-IT" sz="3000" b="1" dirty="0" err="1">
                <a:solidFill>
                  <a:srgbClr val="FF0000"/>
                </a:solidFill>
                <a:latin typeface="Calibri" panose="020F0502020204030204" pitchFamily="34" charset="0"/>
                <a:cs typeface="Calibri" panose="020F0502020204030204" pitchFamily="34" charset="0"/>
              </a:rPr>
              <a:t>Albatross</a:t>
            </a:r>
            <a:r>
              <a:rPr lang="it-IT" sz="3000" b="1" dirty="0">
                <a:solidFill>
                  <a:srgbClr val="FF0000"/>
                </a:solidFill>
                <a:latin typeface="Calibri" panose="020F0502020204030204" pitchFamily="34" charset="0"/>
                <a:cs typeface="Calibri" panose="020F0502020204030204" pitchFamily="34" charset="0"/>
              </a:rPr>
              <a:t>, oltre la tempesta</a:t>
            </a:r>
          </a:p>
        </p:txBody>
      </p:sp>
      <p:sp>
        <p:nvSpPr>
          <p:cNvPr id="3" name="Segnaposto contenuto 2">
            <a:extLst>
              <a:ext uri="{FF2B5EF4-FFF2-40B4-BE49-F238E27FC236}">
                <a16:creationId xmlns:a16="http://schemas.microsoft.com/office/drawing/2014/main" id="{3D65BDF5-CCC4-2C3D-4D4F-5F82A1137B0C}"/>
              </a:ext>
            </a:extLst>
          </p:cNvPr>
          <p:cNvSpPr>
            <a:spLocks noGrp="1"/>
          </p:cNvSpPr>
          <p:nvPr>
            <p:ph idx="1"/>
          </p:nvPr>
        </p:nvSpPr>
        <p:spPr/>
        <p:txBody>
          <a:bodyPr/>
          <a:lstStyle/>
          <a:p>
            <a:pPr marL="0" indent="0">
              <a:buNone/>
              <a:defRPr/>
            </a:pPr>
            <a:endParaRPr lang="it-IT" dirty="0">
              <a:hlinkClick r:id="" action="ppaction://noaction"/>
            </a:endParaRPr>
          </a:p>
          <a:p>
            <a:pPr marL="0" indent="0">
              <a:buNone/>
              <a:defRPr/>
            </a:pPr>
            <a:endParaRPr lang="it-IT" dirty="0">
              <a:hlinkClick r:id="" action="ppaction://noaction"/>
            </a:endParaRPr>
          </a:p>
          <a:p>
            <a:pPr marL="0" indent="0">
              <a:buNone/>
              <a:defRPr/>
            </a:pPr>
            <a:endParaRPr lang="it-IT" dirty="0">
              <a:hlinkClick r:id="" action="ppaction://noaction"/>
            </a:endParaRPr>
          </a:p>
          <a:p>
            <a:pPr marL="0" indent="0" algn="ctr">
              <a:buNone/>
              <a:defRPr/>
            </a:pPr>
            <a:r>
              <a:rPr lang="it-IT" dirty="0">
                <a:hlinkClick r:id="" action="ppaction://noaction"/>
              </a:rPr>
              <a:t>https://www.youtube.com/watch?v=0wLHC7XSWz4&amp;t=7s</a:t>
            </a:r>
            <a:endParaRPr lang="it-IT" dirty="0"/>
          </a:p>
          <a:p>
            <a:pPr>
              <a:defRPr/>
            </a:pPr>
            <a:endParaRPr lang="it-IT"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05A584-8E13-CB43-FA3C-B5AD51F66F11}"/>
              </a:ext>
            </a:extLst>
          </p:cNvPr>
          <p:cNvSpPr>
            <a:spLocks noGrp="1"/>
          </p:cNvSpPr>
          <p:nvPr>
            <p:ph type="title"/>
          </p:nvPr>
        </p:nvSpPr>
        <p:spPr/>
        <p:txBody>
          <a:bodyPr/>
          <a:lstStyle/>
          <a:p>
            <a:pPr algn="ctr">
              <a:defRPr/>
            </a:pPr>
            <a:r>
              <a:rPr lang="it-IT" b="1" dirty="0">
                <a:solidFill>
                  <a:srgbClr val="FF0000"/>
                </a:solidFill>
                <a:latin typeface="Calibri" panose="020F0502020204030204" pitchFamily="34" charset="0"/>
                <a:cs typeface="Calibri" panose="020F0502020204030204" pitchFamily="34" charset="0"/>
              </a:rPr>
              <a:t>La formazione della squadra: Coach Carter  </a:t>
            </a:r>
          </a:p>
        </p:txBody>
      </p:sp>
      <p:sp>
        <p:nvSpPr>
          <p:cNvPr id="3" name="Segnaposto contenuto 2">
            <a:extLst>
              <a:ext uri="{FF2B5EF4-FFF2-40B4-BE49-F238E27FC236}">
                <a16:creationId xmlns:a16="http://schemas.microsoft.com/office/drawing/2014/main" id="{7C6F6327-2E5F-8246-35B4-A54449FDD9D1}"/>
              </a:ext>
            </a:extLst>
          </p:cNvPr>
          <p:cNvSpPr>
            <a:spLocks noGrp="1"/>
          </p:cNvSpPr>
          <p:nvPr>
            <p:ph idx="1"/>
          </p:nvPr>
        </p:nvSpPr>
        <p:spPr/>
        <p:txBody>
          <a:bodyPr/>
          <a:lstStyle/>
          <a:p>
            <a:pPr marL="0" indent="0">
              <a:buNone/>
              <a:defRPr/>
            </a:pPr>
            <a:endParaRPr lang="it-IT" dirty="0">
              <a:hlinkClick r:id="" action="ppaction://noaction"/>
            </a:endParaRPr>
          </a:p>
          <a:p>
            <a:pPr marL="0" indent="0">
              <a:buNone/>
              <a:defRPr/>
            </a:pPr>
            <a:endParaRPr lang="it-IT" dirty="0">
              <a:hlinkClick r:id="" action="ppaction://noaction"/>
            </a:endParaRPr>
          </a:p>
          <a:p>
            <a:pPr marL="0" indent="0">
              <a:buNone/>
              <a:defRPr/>
            </a:pPr>
            <a:endParaRPr lang="it-IT" dirty="0">
              <a:hlinkClick r:id="" action="ppaction://noaction"/>
            </a:endParaRPr>
          </a:p>
          <a:p>
            <a:pPr marL="0" indent="0" algn="ctr">
              <a:buNone/>
              <a:defRPr/>
            </a:pPr>
            <a:r>
              <a:rPr lang="it-IT" sz="2400" dirty="0">
                <a:hlinkClick r:id="rId2"/>
              </a:rPr>
              <a:t>https://www.youtube.com/watch?v=l7WR7F0wKYw</a:t>
            </a:r>
            <a:endParaRPr lang="it-IT" sz="2400" dirty="0"/>
          </a:p>
          <a:p>
            <a:pPr>
              <a:defRPr/>
            </a:pPr>
            <a:endParaRPr lang="it-IT"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69DA1CC9-9CD1-F70B-8512-AE663B87ED1C}"/>
              </a:ext>
            </a:extLst>
          </p:cNvPr>
          <p:cNvSpPr>
            <a:spLocks noGrp="1"/>
          </p:cNvSpPr>
          <p:nvPr>
            <p:ph type="sldNum" sz="quarter" idx="12"/>
          </p:nvPr>
        </p:nvSpPr>
        <p:spPr/>
        <p:txBody>
          <a:bodyPr/>
          <a:lstStyle/>
          <a:p>
            <a:pPr>
              <a:defRPr/>
            </a:pPr>
            <a:fld id="{A796C2D9-AA8A-574A-B313-51E123798F30}" type="slidenum">
              <a:rPr lang="it-IT" altLang="it-IT"/>
              <a:pPr>
                <a:defRPr/>
              </a:pPr>
              <a:t>23</a:t>
            </a:fld>
            <a:endParaRPr lang="it-IT" altLang="it-IT"/>
          </a:p>
        </p:txBody>
      </p:sp>
      <p:sp>
        <p:nvSpPr>
          <p:cNvPr id="37890" name="Rettangolo 4">
            <a:extLst>
              <a:ext uri="{FF2B5EF4-FFF2-40B4-BE49-F238E27FC236}">
                <a16:creationId xmlns:a16="http://schemas.microsoft.com/office/drawing/2014/main" id="{2279CA02-C364-02F7-D89A-46B863B0E7BE}"/>
              </a:ext>
            </a:extLst>
          </p:cNvPr>
          <p:cNvSpPr>
            <a:spLocks noChangeArrowheads="1"/>
          </p:cNvSpPr>
          <p:nvPr/>
        </p:nvSpPr>
        <p:spPr bwMode="auto">
          <a:xfrm>
            <a:off x="2566988" y="3105151"/>
            <a:ext cx="6985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eaLnBrk="0" fontAlgn="base" hangingPunct="0">
              <a:spcBef>
                <a:spcPct val="0"/>
              </a:spcBef>
              <a:spcAft>
                <a:spcPct val="0"/>
              </a:spcAft>
              <a:defRPr>
                <a:solidFill>
                  <a:schemeClr val="tx1"/>
                </a:solidFill>
                <a:latin typeface="Rockwell" panose="02060603020205020403" pitchFamily="18" charset="77"/>
              </a:defRPr>
            </a:lvl6pPr>
            <a:lvl7pPr marL="2971800" indent="-228600" eaLnBrk="0" fontAlgn="base" hangingPunct="0">
              <a:spcBef>
                <a:spcPct val="0"/>
              </a:spcBef>
              <a:spcAft>
                <a:spcPct val="0"/>
              </a:spcAft>
              <a:defRPr>
                <a:solidFill>
                  <a:schemeClr val="tx1"/>
                </a:solidFill>
                <a:latin typeface="Rockwell" panose="02060603020205020403" pitchFamily="18" charset="77"/>
              </a:defRPr>
            </a:lvl7pPr>
            <a:lvl8pPr marL="3429000" indent="-228600" eaLnBrk="0" fontAlgn="base" hangingPunct="0">
              <a:spcBef>
                <a:spcPct val="0"/>
              </a:spcBef>
              <a:spcAft>
                <a:spcPct val="0"/>
              </a:spcAft>
              <a:defRPr>
                <a:solidFill>
                  <a:schemeClr val="tx1"/>
                </a:solidFill>
                <a:latin typeface="Rockwell" panose="02060603020205020403" pitchFamily="18" charset="77"/>
              </a:defRPr>
            </a:lvl8pPr>
            <a:lvl9pPr marL="3886200" indent="-228600" eaLnBrk="0" fontAlgn="base" hangingPunct="0">
              <a:spcBef>
                <a:spcPct val="0"/>
              </a:spcBef>
              <a:spcAft>
                <a:spcPct val="0"/>
              </a:spcAft>
              <a:defRPr>
                <a:solidFill>
                  <a:schemeClr val="tx1"/>
                </a:solidFill>
                <a:latin typeface="Rockwell" panose="02060603020205020403" pitchFamily="18" charset="77"/>
              </a:defRPr>
            </a:lvl9pPr>
          </a:lstStyle>
          <a:p>
            <a:pPr algn="ctr" eaLnBrk="1" hangingPunct="1"/>
            <a:r>
              <a:rPr lang="it-IT" altLang="it-IT" sz="2000">
                <a:hlinkClick r:id="rId2"/>
              </a:rPr>
              <a:t>https://www.youtube.com/watch?v=EN_TvRb_h7M</a:t>
            </a:r>
            <a:endParaRPr lang="it-IT" altLang="it-IT" sz="2000"/>
          </a:p>
          <a:p>
            <a:pPr eaLnBrk="1" hangingPunct="1"/>
            <a:endParaRPr lang="it-IT" altLang="it-IT"/>
          </a:p>
        </p:txBody>
      </p:sp>
      <p:sp>
        <p:nvSpPr>
          <p:cNvPr id="37891" name="CasellaDiTesto 5">
            <a:extLst>
              <a:ext uri="{FF2B5EF4-FFF2-40B4-BE49-F238E27FC236}">
                <a16:creationId xmlns:a16="http://schemas.microsoft.com/office/drawing/2014/main" id="{670BA421-504D-8510-59BB-1416D6AAB160}"/>
              </a:ext>
            </a:extLst>
          </p:cNvPr>
          <p:cNvSpPr txBox="1">
            <a:spLocks noChangeArrowheads="1"/>
          </p:cNvSpPr>
          <p:nvPr/>
        </p:nvSpPr>
        <p:spPr bwMode="auto">
          <a:xfrm>
            <a:off x="2424114" y="404813"/>
            <a:ext cx="7127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eaLnBrk="0" fontAlgn="base" hangingPunct="0">
              <a:spcBef>
                <a:spcPct val="0"/>
              </a:spcBef>
              <a:spcAft>
                <a:spcPct val="0"/>
              </a:spcAft>
              <a:defRPr>
                <a:solidFill>
                  <a:schemeClr val="tx1"/>
                </a:solidFill>
                <a:latin typeface="Rockwell" panose="02060603020205020403" pitchFamily="18" charset="77"/>
              </a:defRPr>
            </a:lvl6pPr>
            <a:lvl7pPr marL="2971800" indent="-228600" eaLnBrk="0" fontAlgn="base" hangingPunct="0">
              <a:spcBef>
                <a:spcPct val="0"/>
              </a:spcBef>
              <a:spcAft>
                <a:spcPct val="0"/>
              </a:spcAft>
              <a:defRPr>
                <a:solidFill>
                  <a:schemeClr val="tx1"/>
                </a:solidFill>
                <a:latin typeface="Rockwell" panose="02060603020205020403" pitchFamily="18" charset="77"/>
              </a:defRPr>
            </a:lvl7pPr>
            <a:lvl8pPr marL="3429000" indent="-228600" eaLnBrk="0" fontAlgn="base" hangingPunct="0">
              <a:spcBef>
                <a:spcPct val="0"/>
              </a:spcBef>
              <a:spcAft>
                <a:spcPct val="0"/>
              </a:spcAft>
              <a:defRPr>
                <a:solidFill>
                  <a:schemeClr val="tx1"/>
                </a:solidFill>
                <a:latin typeface="Rockwell" panose="02060603020205020403" pitchFamily="18" charset="77"/>
              </a:defRPr>
            </a:lvl8pPr>
            <a:lvl9pPr marL="3886200" indent="-228600" eaLnBrk="0" fontAlgn="base" hangingPunct="0">
              <a:spcBef>
                <a:spcPct val="0"/>
              </a:spcBef>
              <a:spcAft>
                <a:spcPct val="0"/>
              </a:spcAft>
              <a:defRPr>
                <a:solidFill>
                  <a:schemeClr val="tx1"/>
                </a:solidFill>
                <a:latin typeface="Rockwell" panose="02060603020205020403" pitchFamily="18" charset="77"/>
              </a:defRPr>
            </a:lvl9pPr>
          </a:lstStyle>
          <a:p>
            <a:pPr algn="ctr" eaLnBrk="1" hangingPunct="1"/>
            <a:r>
              <a:rPr lang="it-IT" altLang="it-IT" sz="3600" b="1">
                <a:solidFill>
                  <a:srgbClr val="FF0000"/>
                </a:solidFill>
                <a:latin typeface="Calibri" panose="020F0502020204030204" pitchFamily="34" charset="0"/>
                <a:cs typeface="Calibri" panose="020F0502020204030204" pitchFamily="34" charset="0"/>
              </a:rPr>
              <a:t>La costruzione di una nazione:</a:t>
            </a:r>
          </a:p>
          <a:p>
            <a:pPr algn="ctr" eaLnBrk="1" hangingPunct="1"/>
            <a:r>
              <a:rPr lang="it-IT" altLang="it-IT" sz="3600" b="1">
                <a:solidFill>
                  <a:srgbClr val="FF0000"/>
                </a:solidFill>
                <a:latin typeface="Calibri" panose="020F0502020204030204" pitchFamily="34" charset="0"/>
                <a:cs typeface="Calibri" panose="020F0502020204030204" pitchFamily="34" charset="0"/>
              </a:rPr>
              <a:t>Invictus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EE46C514-C9C5-B31A-5006-EB6948396A41}"/>
              </a:ext>
            </a:extLst>
          </p:cNvPr>
          <p:cNvSpPr>
            <a:spLocks noGrp="1"/>
          </p:cNvSpPr>
          <p:nvPr>
            <p:ph type="sldNum" sz="quarter" idx="12"/>
          </p:nvPr>
        </p:nvSpPr>
        <p:spPr/>
        <p:txBody>
          <a:bodyPr/>
          <a:lstStyle/>
          <a:p>
            <a:pPr>
              <a:defRPr/>
            </a:pPr>
            <a:fld id="{C6D3FDB1-5D44-F14A-A719-5B9D677AEF06}" type="slidenum">
              <a:rPr lang="it-IT" altLang="it-IT"/>
              <a:pPr>
                <a:defRPr/>
              </a:pPr>
              <a:t>24</a:t>
            </a:fld>
            <a:endParaRPr lang="it-IT" altLang="it-IT"/>
          </a:p>
        </p:txBody>
      </p:sp>
      <p:sp>
        <p:nvSpPr>
          <p:cNvPr id="38914" name="CasellaDiTesto 4">
            <a:extLst>
              <a:ext uri="{FF2B5EF4-FFF2-40B4-BE49-F238E27FC236}">
                <a16:creationId xmlns:a16="http://schemas.microsoft.com/office/drawing/2014/main" id="{047F07AA-F813-B282-104F-F4DD7950AABA}"/>
              </a:ext>
            </a:extLst>
          </p:cNvPr>
          <p:cNvSpPr txBox="1">
            <a:spLocks noChangeArrowheads="1"/>
          </p:cNvSpPr>
          <p:nvPr/>
        </p:nvSpPr>
        <p:spPr bwMode="auto">
          <a:xfrm>
            <a:off x="2208214" y="620713"/>
            <a:ext cx="7559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eaLnBrk="0" fontAlgn="base" hangingPunct="0">
              <a:spcBef>
                <a:spcPct val="0"/>
              </a:spcBef>
              <a:spcAft>
                <a:spcPct val="0"/>
              </a:spcAft>
              <a:defRPr>
                <a:solidFill>
                  <a:schemeClr val="tx1"/>
                </a:solidFill>
                <a:latin typeface="Rockwell" panose="02060603020205020403" pitchFamily="18" charset="77"/>
              </a:defRPr>
            </a:lvl6pPr>
            <a:lvl7pPr marL="2971800" indent="-228600" eaLnBrk="0" fontAlgn="base" hangingPunct="0">
              <a:spcBef>
                <a:spcPct val="0"/>
              </a:spcBef>
              <a:spcAft>
                <a:spcPct val="0"/>
              </a:spcAft>
              <a:defRPr>
                <a:solidFill>
                  <a:schemeClr val="tx1"/>
                </a:solidFill>
                <a:latin typeface="Rockwell" panose="02060603020205020403" pitchFamily="18" charset="77"/>
              </a:defRPr>
            </a:lvl7pPr>
            <a:lvl8pPr marL="3429000" indent="-228600" eaLnBrk="0" fontAlgn="base" hangingPunct="0">
              <a:spcBef>
                <a:spcPct val="0"/>
              </a:spcBef>
              <a:spcAft>
                <a:spcPct val="0"/>
              </a:spcAft>
              <a:defRPr>
                <a:solidFill>
                  <a:schemeClr val="tx1"/>
                </a:solidFill>
                <a:latin typeface="Rockwell" panose="02060603020205020403" pitchFamily="18" charset="77"/>
              </a:defRPr>
            </a:lvl8pPr>
            <a:lvl9pPr marL="3886200" indent="-228600" eaLnBrk="0" fontAlgn="base" hangingPunct="0">
              <a:spcBef>
                <a:spcPct val="0"/>
              </a:spcBef>
              <a:spcAft>
                <a:spcPct val="0"/>
              </a:spcAft>
              <a:defRPr>
                <a:solidFill>
                  <a:schemeClr val="tx1"/>
                </a:solidFill>
                <a:latin typeface="Rockwell" panose="02060603020205020403" pitchFamily="18" charset="77"/>
              </a:defRPr>
            </a:lvl9pPr>
          </a:lstStyle>
          <a:p>
            <a:pPr algn="ctr" eaLnBrk="1" hangingPunct="1"/>
            <a:r>
              <a:rPr lang="it-IT" altLang="it-IT" sz="3200" b="1">
                <a:solidFill>
                  <a:srgbClr val="FF0000"/>
                </a:solidFill>
                <a:latin typeface="Bookman Old Style" panose="02050604050505020204" pitchFamily="18" charset="0"/>
              </a:rPr>
              <a:t>La nascita del gruppo</a:t>
            </a:r>
          </a:p>
        </p:txBody>
      </p:sp>
      <p:sp>
        <p:nvSpPr>
          <p:cNvPr id="38915" name="Rettangolo 1">
            <a:extLst>
              <a:ext uri="{FF2B5EF4-FFF2-40B4-BE49-F238E27FC236}">
                <a16:creationId xmlns:a16="http://schemas.microsoft.com/office/drawing/2014/main" id="{AF342E3A-5209-3ADC-573A-781AA8A1368C}"/>
              </a:ext>
            </a:extLst>
          </p:cNvPr>
          <p:cNvSpPr>
            <a:spLocks noChangeArrowheads="1"/>
          </p:cNvSpPr>
          <p:nvPr/>
        </p:nvSpPr>
        <p:spPr bwMode="auto">
          <a:xfrm>
            <a:off x="2063751" y="1773238"/>
            <a:ext cx="8353425"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eaLnBrk="0" fontAlgn="base" hangingPunct="0">
              <a:spcBef>
                <a:spcPct val="0"/>
              </a:spcBef>
              <a:spcAft>
                <a:spcPct val="0"/>
              </a:spcAft>
              <a:defRPr>
                <a:solidFill>
                  <a:schemeClr val="tx1"/>
                </a:solidFill>
                <a:latin typeface="Rockwell" panose="02060603020205020403" pitchFamily="18" charset="77"/>
              </a:defRPr>
            </a:lvl6pPr>
            <a:lvl7pPr marL="2971800" indent="-228600" eaLnBrk="0" fontAlgn="base" hangingPunct="0">
              <a:spcBef>
                <a:spcPct val="0"/>
              </a:spcBef>
              <a:spcAft>
                <a:spcPct val="0"/>
              </a:spcAft>
              <a:defRPr>
                <a:solidFill>
                  <a:schemeClr val="tx1"/>
                </a:solidFill>
                <a:latin typeface="Rockwell" panose="02060603020205020403" pitchFamily="18" charset="77"/>
              </a:defRPr>
            </a:lvl7pPr>
            <a:lvl8pPr marL="3429000" indent="-228600" eaLnBrk="0" fontAlgn="base" hangingPunct="0">
              <a:spcBef>
                <a:spcPct val="0"/>
              </a:spcBef>
              <a:spcAft>
                <a:spcPct val="0"/>
              </a:spcAft>
              <a:defRPr>
                <a:solidFill>
                  <a:schemeClr val="tx1"/>
                </a:solidFill>
                <a:latin typeface="Rockwell" panose="02060603020205020403" pitchFamily="18" charset="77"/>
              </a:defRPr>
            </a:lvl8pPr>
            <a:lvl9pPr marL="3886200" indent="-228600" eaLnBrk="0" fontAlgn="base" hangingPunct="0">
              <a:spcBef>
                <a:spcPct val="0"/>
              </a:spcBef>
              <a:spcAft>
                <a:spcPct val="0"/>
              </a:spcAft>
              <a:defRPr>
                <a:solidFill>
                  <a:schemeClr val="tx1"/>
                </a:solidFill>
                <a:latin typeface="Rockwell" panose="02060603020205020403" pitchFamily="18" charset="77"/>
              </a:defRPr>
            </a:lvl9pPr>
          </a:lstStyle>
          <a:p>
            <a:r>
              <a:rPr lang="it-IT" altLang="it-IT" sz="2800">
                <a:latin typeface="Bookman Old Style" panose="02050604050505020204" pitchFamily="18" charset="0"/>
                <a:cs typeface="Calibri" panose="020F0502020204030204" pitchFamily="34" charset="0"/>
              </a:rPr>
              <a:t>Non ho mai pensato ai ragazzi che frequentano il mio corso universitario come un gruppo, perché abbiamo età diverse e frequentiamo facoltà diverse, ma sapere che oltre a me ci sono persone che stanno provando le mie stesse emozioni mi ha fatto sentire meno sola e appartenente appunto a un gruppo.</a:t>
            </a:r>
          </a:p>
          <a:p>
            <a:endParaRPr lang="it-IT" altLang="it-IT" sz="2800">
              <a:latin typeface="Bookman Old Style" panose="02050604050505020204" pitchFamily="18" charset="0"/>
              <a:cs typeface="Calibri" panose="020F0502020204030204" pitchFamily="34" charset="0"/>
            </a:endParaRPr>
          </a:p>
          <a:p>
            <a:r>
              <a:rPr lang="it-IT" altLang="it-IT" sz="2000">
                <a:latin typeface="Bookman Old Style" panose="02050604050505020204" pitchFamily="18" charset="0"/>
                <a:cs typeface="Calibri" panose="020F0502020204030204" pitchFamily="34" charset="0"/>
                <a:hlinkClick r:id="rId2"/>
              </a:rPr>
              <a:t>https://www.youtube.com/watch?v=7MmurwTQhos</a:t>
            </a:r>
            <a:endParaRPr lang="it-IT" altLang="it-IT" sz="2000">
              <a:latin typeface="Bookman Old Style" panose="02050604050505020204" pitchFamily="18" charset="0"/>
              <a:cs typeface="Calibri" panose="020F0502020204030204" pitchFamily="34" charset="0"/>
            </a:endParaRPr>
          </a:p>
          <a:p>
            <a:endParaRPr lang="it-IT" altLang="it-IT" sz="2000">
              <a:latin typeface="Bookman Old Style" panose="02050604050505020204" pitchFamily="18" charset="0"/>
              <a:cs typeface="Calibri" panose="020F0502020204030204" pitchFamily="34" charset="0"/>
            </a:endParaRPr>
          </a:p>
          <a:p>
            <a:r>
              <a:rPr lang="it-IT" altLang="it-IT" sz="2000">
                <a:latin typeface="Bookman Old Style" panose="02050604050505020204" pitchFamily="18" charset="0"/>
              </a:rPr>
              <a:t>Spot canadese sull’accettazione delle diversità: “Quando il meglio di noi viene fuori… la vita prende colore.”</a:t>
            </a:r>
            <a:endParaRPr lang="it-IT" altLang="it-IT" sz="2000">
              <a:latin typeface="Bookman Old Style" panose="02050604050505020204" pitchFamily="18" charset="0"/>
              <a:cs typeface="Calibri" panose="020F0502020204030204" pitchFamily="34" charset="0"/>
            </a:endParaRPr>
          </a:p>
          <a:p>
            <a:r>
              <a:rPr lang="it-IT" altLang="it-IT" sz="2800">
                <a:latin typeface="Bookman Old Style" panose="02050604050505020204" pitchFamily="18" charset="0"/>
                <a:cs typeface="Calibri" panose="020F0502020204030204" pitchFamily="34"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50B01E19-0F1D-64C1-B2A7-0D2B4A120E9E}"/>
              </a:ext>
            </a:extLst>
          </p:cNvPr>
          <p:cNvSpPr>
            <a:spLocks noGrp="1"/>
          </p:cNvSpPr>
          <p:nvPr>
            <p:ph type="sldNum" sz="quarter" idx="12"/>
          </p:nvPr>
        </p:nvSpPr>
        <p:spPr/>
        <p:txBody>
          <a:bodyPr/>
          <a:lstStyle/>
          <a:p>
            <a:pPr>
              <a:defRPr/>
            </a:pPr>
            <a:fld id="{DFEE5198-8EF5-434A-B851-C45EED4F194C}" type="slidenum">
              <a:rPr lang="it-IT" altLang="it-IT"/>
              <a:pPr>
                <a:defRPr/>
              </a:pPr>
              <a:t>25</a:t>
            </a:fld>
            <a:endParaRPr lang="it-IT" altLang="it-IT"/>
          </a:p>
        </p:txBody>
      </p:sp>
      <p:sp>
        <p:nvSpPr>
          <p:cNvPr id="39938" name="CasellaDiTesto 4">
            <a:extLst>
              <a:ext uri="{FF2B5EF4-FFF2-40B4-BE49-F238E27FC236}">
                <a16:creationId xmlns:a16="http://schemas.microsoft.com/office/drawing/2014/main" id="{49CB960D-6C90-5C7F-1796-673BCF002230}"/>
              </a:ext>
            </a:extLst>
          </p:cNvPr>
          <p:cNvSpPr txBox="1">
            <a:spLocks noChangeArrowheads="1"/>
          </p:cNvSpPr>
          <p:nvPr/>
        </p:nvSpPr>
        <p:spPr bwMode="auto">
          <a:xfrm>
            <a:off x="2566988" y="620713"/>
            <a:ext cx="7200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eaLnBrk="0" fontAlgn="base" hangingPunct="0">
              <a:spcBef>
                <a:spcPct val="0"/>
              </a:spcBef>
              <a:spcAft>
                <a:spcPct val="0"/>
              </a:spcAft>
              <a:defRPr>
                <a:solidFill>
                  <a:schemeClr val="tx1"/>
                </a:solidFill>
                <a:latin typeface="Rockwell" panose="02060603020205020403" pitchFamily="18" charset="77"/>
              </a:defRPr>
            </a:lvl6pPr>
            <a:lvl7pPr marL="2971800" indent="-228600" eaLnBrk="0" fontAlgn="base" hangingPunct="0">
              <a:spcBef>
                <a:spcPct val="0"/>
              </a:spcBef>
              <a:spcAft>
                <a:spcPct val="0"/>
              </a:spcAft>
              <a:defRPr>
                <a:solidFill>
                  <a:schemeClr val="tx1"/>
                </a:solidFill>
                <a:latin typeface="Rockwell" panose="02060603020205020403" pitchFamily="18" charset="77"/>
              </a:defRPr>
            </a:lvl7pPr>
            <a:lvl8pPr marL="3429000" indent="-228600" eaLnBrk="0" fontAlgn="base" hangingPunct="0">
              <a:spcBef>
                <a:spcPct val="0"/>
              </a:spcBef>
              <a:spcAft>
                <a:spcPct val="0"/>
              </a:spcAft>
              <a:defRPr>
                <a:solidFill>
                  <a:schemeClr val="tx1"/>
                </a:solidFill>
                <a:latin typeface="Rockwell" panose="02060603020205020403" pitchFamily="18" charset="77"/>
              </a:defRPr>
            </a:lvl8pPr>
            <a:lvl9pPr marL="3886200" indent="-228600" eaLnBrk="0" fontAlgn="base" hangingPunct="0">
              <a:spcBef>
                <a:spcPct val="0"/>
              </a:spcBef>
              <a:spcAft>
                <a:spcPct val="0"/>
              </a:spcAft>
              <a:defRPr>
                <a:solidFill>
                  <a:schemeClr val="tx1"/>
                </a:solidFill>
                <a:latin typeface="Rockwell" panose="02060603020205020403" pitchFamily="18" charset="77"/>
              </a:defRPr>
            </a:lvl9pPr>
          </a:lstStyle>
          <a:p>
            <a:pPr algn="ctr" eaLnBrk="1" hangingPunct="1"/>
            <a:r>
              <a:rPr lang="it-IT" altLang="it-IT" sz="3200" b="1">
                <a:solidFill>
                  <a:srgbClr val="FF0000"/>
                </a:solidFill>
                <a:latin typeface="Bookman Old Style" panose="02050604050505020204" pitchFamily="18" charset="0"/>
              </a:rPr>
              <a:t>La nascita del gruppo</a:t>
            </a:r>
          </a:p>
        </p:txBody>
      </p:sp>
      <p:sp>
        <p:nvSpPr>
          <p:cNvPr id="39939" name="Rettangolo 1">
            <a:extLst>
              <a:ext uri="{FF2B5EF4-FFF2-40B4-BE49-F238E27FC236}">
                <a16:creationId xmlns:a16="http://schemas.microsoft.com/office/drawing/2014/main" id="{58B45080-12E2-4931-53ED-5EF2E8F1FF3A}"/>
              </a:ext>
            </a:extLst>
          </p:cNvPr>
          <p:cNvSpPr>
            <a:spLocks noChangeArrowheads="1"/>
          </p:cNvSpPr>
          <p:nvPr/>
        </p:nvSpPr>
        <p:spPr bwMode="auto">
          <a:xfrm>
            <a:off x="2063751" y="1773238"/>
            <a:ext cx="8353425"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eaLnBrk="0" fontAlgn="base" hangingPunct="0">
              <a:spcBef>
                <a:spcPct val="0"/>
              </a:spcBef>
              <a:spcAft>
                <a:spcPct val="0"/>
              </a:spcAft>
              <a:defRPr>
                <a:solidFill>
                  <a:schemeClr val="tx1"/>
                </a:solidFill>
                <a:latin typeface="Rockwell" panose="02060603020205020403" pitchFamily="18" charset="77"/>
              </a:defRPr>
            </a:lvl6pPr>
            <a:lvl7pPr marL="2971800" indent="-228600" eaLnBrk="0" fontAlgn="base" hangingPunct="0">
              <a:spcBef>
                <a:spcPct val="0"/>
              </a:spcBef>
              <a:spcAft>
                <a:spcPct val="0"/>
              </a:spcAft>
              <a:defRPr>
                <a:solidFill>
                  <a:schemeClr val="tx1"/>
                </a:solidFill>
                <a:latin typeface="Rockwell" panose="02060603020205020403" pitchFamily="18" charset="77"/>
              </a:defRPr>
            </a:lvl7pPr>
            <a:lvl8pPr marL="3429000" indent="-228600" eaLnBrk="0" fontAlgn="base" hangingPunct="0">
              <a:spcBef>
                <a:spcPct val="0"/>
              </a:spcBef>
              <a:spcAft>
                <a:spcPct val="0"/>
              </a:spcAft>
              <a:defRPr>
                <a:solidFill>
                  <a:schemeClr val="tx1"/>
                </a:solidFill>
                <a:latin typeface="Rockwell" panose="02060603020205020403" pitchFamily="18" charset="77"/>
              </a:defRPr>
            </a:lvl8pPr>
            <a:lvl9pPr marL="3886200" indent="-228600" eaLnBrk="0" fontAlgn="base" hangingPunct="0">
              <a:spcBef>
                <a:spcPct val="0"/>
              </a:spcBef>
              <a:spcAft>
                <a:spcPct val="0"/>
              </a:spcAft>
              <a:defRPr>
                <a:solidFill>
                  <a:schemeClr val="tx1"/>
                </a:solidFill>
                <a:latin typeface="Rockwell" panose="02060603020205020403" pitchFamily="18" charset="77"/>
              </a:defRPr>
            </a:lvl9pPr>
          </a:lstStyle>
          <a:p>
            <a:r>
              <a:rPr lang="it-IT" altLang="it-IT" sz="2000">
                <a:latin typeface="Bookman Old Style" panose="02050604050505020204" pitchFamily="18" charset="0"/>
                <a:cs typeface="Calibri" panose="020F0502020204030204" pitchFamily="34" charset="0"/>
              </a:rPr>
              <a:t>Da singoli individui si diventa una nuova entità «noi»</a:t>
            </a:r>
          </a:p>
          <a:p>
            <a:endParaRPr lang="it-IT" altLang="it-IT" sz="2000">
              <a:latin typeface="Bookman Old Style" panose="02050604050505020204" pitchFamily="18" charset="0"/>
              <a:cs typeface="Calibri" panose="020F0502020204030204" pitchFamily="34" charset="0"/>
            </a:endParaRPr>
          </a:p>
          <a:p>
            <a:r>
              <a:rPr lang="it-IT" altLang="it-IT" sz="2000">
                <a:latin typeface="Bookman Old Style" panose="02050604050505020204" pitchFamily="18" charset="0"/>
                <a:cs typeface="Calibri" panose="020F0502020204030204" pitchFamily="34" charset="0"/>
                <a:hlinkClick r:id="rId2"/>
              </a:rPr>
              <a:t>https://www.youtube.com/watch?v=-5m_U9nyNbU</a:t>
            </a:r>
            <a:endParaRPr lang="it-IT" altLang="it-IT" sz="2000">
              <a:latin typeface="Bookman Old Style" panose="02050604050505020204" pitchFamily="18" charset="0"/>
              <a:cs typeface="Calibri" panose="020F0502020204030204" pitchFamily="34" charset="0"/>
            </a:endParaRPr>
          </a:p>
          <a:p>
            <a:endParaRPr lang="it-IT" altLang="it-IT" sz="2000">
              <a:latin typeface="Bookman Old Style" panose="02050604050505020204" pitchFamily="18" charset="0"/>
              <a:cs typeface="Calibri" panose="020F0502020204030204" pitchFamily="34" charset="0"/>
            </a:endParaRPr>
          </a:p>
          <a:p>
            <a:r>
              <a:rPr lang="it-IT" altLang="it-IT" sz="2000">
                <a:latin typeface="Bookman Old Style" panose="02050604050505020204" pitchFamily="18" charset="0"/>
                <a:cs typeface="Calibri" panose="020F0502020204030204" pitchFamily="34" charset="0"/>
              </a:rPr>
              <a:t>Dal Film. Quella sporca dozzina - 1967</a:t>
            </a:r>
          </a:p>
          <a:p>
            <a:r>
              <a:rPr lang="it-IT" altLang="it-IT" sz="2800">
                <a:latin typeface="Bookman Old Style" panose="02050604050505020204" pitchFamily="18" charset="0"/>
                <a:cs typeface="Calibri" panose="020F0502020204030204" pitchFamily="34" charset="0"/>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8824AA2-39DE-D0FF-23D5-46CC0A785272}"/>
              </a:ext>
            </a:extLst>
          </p:cNvPr>
          <p:cNvSpPr>
            <a:spLocks noGrp="1"/>
          </p:cNvSpPr>
          <p:nvPr>
            <p:ph type="sldNum" sz="quarter" idx="12"/>
          </p:nvPr>
        </p:nvSpPr>
        <p:spPr/>
        <p:txBody>
          <a:bodyPr/>
          <a:lstStyle/>
          <a:p>
            <a:pPr>
              <a:defRPr/>
            </a:pPr>
            <a:fld id="{ABBCD2B5-BB3B-5D42-8F4A-B2CDD21CF44C}" type="slidenum">
              <a:rPr lang="it-IT" altLang="it-IT"/>
              <a:pPr>
                <a:defRPr/>
              </a:pPr>
              <a:t>26</a:t>
            </a:fld>
            <a:endParaRPr lang="it-IT" altLang="it-IT"/>
          </a:p>
        </p:txBody>
      </p:sp>
      <p:sp>
        <p:nvSpPr>
          <p:cNvPr id="61442" name="CasellaDiTesto 4">
            <a:extLst>
              <a:ext uri="{FF2B5EF4-FFF2-40B4-BE49-F238E27FC236}">
                <a16:creationId xmlns:a16="http://schemas.microsoft.com/office/drawing/2014/main" id="{ACFA7DA1-EE80-40B6-C9D9-C44BD35CD645}"/>
              </a:ext>
            </a:extLst>
          </p:cNvPr>
          <p:cNvSpPr txBox="1">
            <a:spLocks noChangeArrowheads="1"/>
          </p:cNvSpPr>
          <p:nvPr/>
        </p:nvSpPr>
        <p:spPr bwMode="auto">
          <a:xfrm>
            <a:off x="2566988" y="620713"/>
            <a:ext cx="7200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eaLnBrk="0" fontAlgn="base" hangingPunct="0">
              <a:spcBef>
                <a:spcPct val="0"/>
              </a:spcBef>
              <a:spcAft>
                <a:spcPct val="0"/>
              </a:spcAft>
              <a:defRPr>
                <a:solidFill>
                  <a:schemeClr val="tx1"/>
                </a:solidFill>
                <a:latin typeface="Rockwell" panose="02060603020205020403" pitchFamily="18" charset="77"/>
              </a:defRPr>
            </a:lvl6pPr>
            <a:lvl7pPr marL="2971800" indent="-228600" eaLnBrk="0" fontAlgn="base" hangingPunct="0">
              <a:spcBef>
                <a:spcPct val="0"/>
              </a:spcBef>
              <a:spcAft>
                <a:spcPct val="0"/>
              </a:spcAft>
              <a:defRPr>
                <a:solidFill>
                  <a:schemeClr val="tx1"/>
                </a:solidFill>
                <a:latin typeface="Rockwell" panose="02060603020205020403" pitchFamily="18" charset="77"/>
              </a:defRPr>
            </a:lvl7pPr>
            <a:lvl8pPr marL="3429000" indent="-228600" eaLnBrk="0" fontAlgn="base" hangingPunct="0">
              <a:spcBef>
                <a:spcPct val="0"/>
              </a:spcBef>
              <a:spcAft>
                <a:spcPct val="0"/>
              </a:spcAft>
              <a:defRPr>
                <a:solidFill>
                  <a:schemeClr val="tx1"/>
                </a:solidFill>
                <a:latin typeface="Rockwell" panose="02060603020205020403" pitchFamily="18" charset="77"/>
              </a:defRPr>
            </a:lvl8pPr>
            <a:lvl9pPr marL="3886200" indent="-228600" eaLnBrk="0" fontAlgn="base" hangingPunct="0">
              <a:spcBef>
                <a:spcPct val="0"/>
              </a:spcBef>
              <a:spcAft>
                <a:spcPct val="0"/>
              </a:spcAft>
              <a:defRPr>
                <a:solidFill>
                  <a:schemeClr val="tx1"/>
                </a:solidFill>
                <a:latin typeface="Rockwell" panose="02060603020205020403" pitchFamily="18" charset="77"/>
              </a:defRPr>
            </a:lvl9pPr>
          </a:lstStyle>
          <a:p>
            <a:pPr algn="ctr" eaLnBrk="1" hangingPunct="1"/>
            <a:r>
              <a:rPr lang="it-IT" altLang="it-IT" sz="3200" b="1">
                <a:solidFill>
                  <a:srgbClr val="FF0000"/>
                </a:solidFill>
                <a:latin typeface="Bookman Old Style" panose="02050604050505020204" pitchFamily="18" charset="0"/>
              </a:rPr>
              <a:t>La nascita del gruppo</a:t>
            </a:r>
          </a:p>
        </p:txBody>
      </p:sp>
      <p:sp>
        <p:nvSpPr>
          <p:cNvPr id="61443" name="Rettangolo 1">
            <a:extLst>
              <a:ext uri="{FF2B5EF4-FFF2-40B4-BE49-F238E27FC236}">
                <a16:creationId xmlns:a16="http://schemas.microsoft.com/office/drawing/2014/main" id="{75D0F844-9B1A-C21D-75DC-4619BBF23E4D}"/>
              </a:ext>
            </a:extLst>
          </p:cNvPr>
          <p:cNvSpPr>
            <a:spLocks noChangeArrowheads="1"/>
          </p:cNvSpPr>
          <p:nvPr/>
        </p:nvSpPr>
        <p:spPr bwMode="auto">
          <a:xfrm>
            <a:off x="2063751" y="1773238"/>
            <a:ext cx="83534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eaLnBrk="0" fontAlgn="base" hangingPunct="0">
              <a:spcBef>
                <a:spcPct val="0"/>
              </a:spcBef>
              <a:spcAft>
                <a:spcPct val="0"/>
              </a:spcAft>
              <a:defRPr>
                <a:solidFill>
                  <a:schemeClr val="tx1"/>
                </a:solidFill>
                <a:latin typeface="Rockwell" panose="02060603020205020403" pitchFamily="18" charset="77"/>
              </a:defRPr>
            </a:lvl6pPr>
            <a:lvl7pPr marL="2971800" indent="-228600" eaLnBrk="0" fontAlgn="base" hangingPunct="0">
              <a:spcBef>
                <a:spcPct val="0"/>
              </a:spcBef>
              <a:spcAft>
                <a:spcPct val="0"/>
              </a:spcAft>
              <a:defRPr>
                <a:solidFill>
                  <a:schemeClr val="tx1"/>
                </a:solidFill>
                <a:latin typeface="Rockwell" panose="02060603020205020403" pitchFamily="18" charset="77"/>
              </a:defRPr>
            </a:lvl7pPr>
            <a:lvl8pPr marL="3429000" indent="-228600" eaLnBrk="0" fontAlgn="base" hangingPunct="0">
              <a:spcBef>
                <a:spcPct val="0"/>
              </a:spcBef>
              <a:spcAft>
                <a:spcPct val="0"/>
              </a:spcAft>
              <a:defRPr>
                <a:solidFill>
                  <a:schemeClr val="tx1"/>
                </a:solidFill>
                <a:latin typeface="Rockwell" panose="02060603020205020403" pitchFamily="18" charset="77"/>
              </a:defRPr>
            </a:lvl8pPr>
            <a:lvl9pPr marL="3886200" indent="-228600" eaLnBrk="0" fontAlgn="base" hangingPunct="0">
              <a:spcBef>
                <a:spcPct val="0"/>
              </a:spcBef>
              <a:spcAft>
                <a:spcPct val="0"/>
              </a:spcAft>
              <a:defRPr>
                <a:solidFill>
                  <a:schemeClr val="tx1"/>
                </a:solidFill>
                <a:latin typeface="Rockwell" panose="02060603020205020403" pitchFamily="18" charset="77"/>
              </a:defRPr>
            </a:lvl9pPr>
          </a:lstStyle>
          <a:p>
            <a:r>
              <a:rPr lang="it-IT" altLang="it-IT" sz="2000">
                <a:latin typeface="Bookman Old Style" panose="02050604050505020204" pitchFamily="18" charset="0"/>
                <a:cs typeface="Calibri" panose="020F0502020204030204" pitchFamily="34" charset="0"/>
                <a:hlinkClick r:id="rId2"/>
              </a:rPr>
              <a:t>https://www.youtube.com/watch?v=Tdd-NY5P574&amp;t=59s</a:t>
            </a:r>
            <a:endParaRPr lang="it-IT" altLang="it-IT" sz="2000">
              <a:latin typeface="Bookman Old Style" panose="02050604050505020204" pitchFamily="18" charset="0"/>
              <a:cs typeface="Calibri" panose="020F0502020204030204" pitchFamily="34" charset="0"/>
            </a:endParaRPr>
          </a:p>
          <a:p>
            <a:r>
              <a:rPr lang="it-IT" altLang="it-IT" sz="2000">
                <a:latin typeface="Bookman Old Style" panose="02050604050505020204" pitchFamily="18" charset="0"/>
                <a:cs typeface="Calibri" panose="020F0502020204030204" pitchFamily="34" charset="0"/>
              </a:rPr>
              <a:t>Coach Carter 2005</a:t>
            </a:r>
            <a:r>
              <a:rPr lang="it-IT" altLang="it-IT" sz="2800">
                <a:latin typeface="Bookman Old Style" panose="02050604050505020204" pitchFamily="18" charset="0"/>
                <a:cs typeface="Calibri" panose="020F0502020204030204" pitchFamily="34" charset="0"/>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a:extLst>
              <a:ext uri="{FF2B5EF4-FFF2-40B4-BE49-F238E27FC236}">
                <a16:creationId xmlns:a16="http://schemas.microsoft.com/office/drawing/2014/main" id="{3149A10F-0090-0E9C-8134-5DE23B2A6DA2}"/>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1354B44D-4050-A249-872C-DD6D57B83E9F}" type="slidenum">
              <a:rPr lang="it-IT" altLang="it-IT">
                <a:solidFill>
                  <a:srgbClr val="045C75"/>
                </a:solidFill>
              </a:rPr>
              <a:pPr eaLnBrk="1" hangingPunct="1">
                <a:defRPr/>
              </a:pPr>
              <a:t>27</a:t>
            </a:fld>
            <a:endParaRPr lang="it-IT" altLang="it-IT">
              <a:solidFill>
                <a:srgbClr val="045C75"/>
              </a:solidFill>
            </a:endParaRPr>
          </a:p>
        </p:txBody>
      </p:sp>
      <p:sp>
        <p:nvSpPr>
          <p:cNvPr id="40962" name="Rectangle 3">
            <a:extLst>
              <a:ext uri="{FF2B5EF4-FFF2-40B4-BE49-F238E27FC236}">
                <a16:creationId xmlns:a16="http://schemas.microsoft.com/office/drawing/2014/main" id="{A7200552-6995-6AF1-2140-3AB92BEC3196}"/>
              </a:ext>
            </a:extLst>
          </p:cNvPr>
          <p:cNvSpPr>
            <a:spLocks noChangeArrowheads="1"/>
          </p:cNvSpPr>
          <p:nvPr/>
        </p:nvSpPr>
        <p:spPr bwMode="auto">
          <a:xfrm>
            <a:off x="1919289" y="260351"/>
            <a:ext cx="8569325" cy="639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eaLnBrk="0" fontAlgn="base" hangingPunct="0">
              <a:spcBef>
                <a:spcPct val="0"/>
              </a:spcBef>
              <a:spcAft>
                <a:spcPct val="0"/>
              </a:spcAft>
              <a:defRPr>
                <a:solidFill>
                  <a:schemeClr val="tx1"/>
                </a:solidFill>
                <a:latin typeface="Rockwell" panose="02060603020205020403" pitchFamily="18" charset="77"/>
              </a:defRPr>
            </a:lvl6pPr>
            <a:lvl7pPr marL="2971800" indent="-228600" eaLnBrk="0" fontAlgn="base" hangingPunct="0">
              <a:spcBef>
                <a:spcPct val="0"/>
              </a:spcBef>
              <a:spcAft>
                <a:spcPct val="0"/>
              </a:spcAft>
              <a:defRPr>
                <a:solidFill>
                  <a:schemeClr val="tx1"/>
                </a:solidFill>
                <a:latin typeface="Rockwell" panose="02060603020205020403" pitchFamily="18" charset="77"/>
              </a:defRPr>
            </a:lvl7pPr>
            <a:lvl8pPr marL="3429000" indent="-228600" eaLnBrk="0" fontAlgn="base" hangingPunct="0">
              <a:spcBef>
                <a:spcPct val="0"/>
              </a:spcBef>
              <a:spcAft>
                <a:spcPct val="0"/>
              </a:spcAft>
              <a:defRPr>
                <a:solidFill>
                  <a:schemeClr val="tx1"/>
                </a:solidFill>
                <a:latin typeface="Rockwell" panose="02060603020205020403" pitchFamily="18" charset="77"/>
              </a:defRPr>
            </a:lvl8pPr>
            <a:lvl9pPr marL="3886200" indent="-228600" eaLnBrk="0" fontAlgn="base" hangingPunct="0">
              <a:spcBef>
                <a:spcPct val="0"/>
              </a:spcBef>
              <a:spcAft>
                <a:spcPct val="0"/>
              </a:spcAft>
              <a:defRPr>
                <a:solidFill>
                  <a:schemeClr val="tx1"/>
                </a:solidFill>
                <a:latin typeface="Rockwell" panose="02060603020205020403" pitchFamily="18" charset="77"/>
              </a:defRPr>
            </a:lvl9pPr>
          </a:lstStyle>
          <a:p>
            <a:pPr algn="ctr" eaLnBrk="1" hangingPunct="1">
              <a:lnSpc>
                <a:spcPct val="80000"/>
              </a:lnSpc>
              <a:spcBef>
                <a:spcPct val="20000"/>
              </a:spcBef>
              <a:buClr>
                <a:schemeClr val="hlink"/>
              </a:buClr>
              <a:buSzPct val="70000"/>
              <a:buFont typeface="Wingdings" pitchFamily="2" charset="2"/>
              <a:buNone/>
            </a:pPr>
            <a:r>
              <a:rPr lang="it-IT" altLang="it-IT" sz="3200" b="1">
                <a:solidFill>
                  <a:srgbClr val="FF0000"/>
                </a:solidFill>
                <a:latin typeface="Bookman Old Style" panose="02050604050505020204" pitchFamily="18" charset="0"/>
              </a:rPr>
              <a:t>Sviluppo del processo decisionale in un gruppo</a:t>
            </a:r>
          </a:p>
          <a:p>
            <a:pPr algn="ctr" eaLnBrk="1" hangingPunct="1">
              <a:lnSpc>
                <a:spcPct val="80000"/>
              </a:lnSpc>
              <a:spcBef>
                <a:spcPct val="20000"/>
              </a:spcBef>
              <a:buClr>
                <a:schemeClr val="hlink"/>
              </a:buClr>
              <a:buSzPct val="70000"/>
              <a:buFont typeface="Wingdings" pitchFamily="2" charset="2"/>
              <a:buNone/>
            </a:pPr>
            <a:r>
              <a:rPr lang="it-IT" altLang="it-IT">
                <a:latin typeface="Bookman Old Style" panose="02050604050505020204" pitchFamily="18" charset="0"/>
              </a:rPr>
              <a:t>(fasi/azioni)</a:t>
            </a:r>
          </a:p>
          <a:p>
            <a:pPr algn="ctr" eaLnBrk="1" hangingPunct="1">
              <a:lnSpc>
                <a:spcPct val="80000"/>
              </a:lnSpc>
              <a:spcBef>
                <a:spcPct val="20000"/>
              </a:spcBef>
              <a:buClr>
                <a:schemeClr val="hlink"/>
              </a:buClr>
              <a:buSzPct val="70000"/>
              <a:buFont typeface="Wingdings" pitchFamily="2" charset="2"/>
              <a:buNone/>
            </a:pPr>
            <a:endParaRPr lang="it-IT" altLang="it-IT">
              <a:latin typeface="Bookman Old Style" panose="02050604050505020204" pitchFamily="18" charset="0"/>
            </a:endParaRPr>
          </a:p>
          <a:p>
            <a:pPr eaLnBrk="1" hangingPunct="1">
              <a:lnSpc>
                <a:spcPct val="80000"/>
              </a:lnSpc>
              <a:spcBef>
                <a:spcPct val="20000"/>
              </a:spcBef>
              <a:buClr>
                <a:schemeClr val="hlink"/>
              </a:buClr>
              <a:buSzPct val="70000"/>
              <a:buFont typeface="Wingdings" pitchFamily="2" charset="2"/>
              <a:buNone/>
            </a:pPr>
            <a:endParaRPr lang="it-IT" altLang="it-IT" sz="1600">
              <a:latin typeface="Bookman Old Style" panose="02050604050505020204" pitchFamily="18" charset="0"/>
            </a:endParaRPr>
          </a:p>
          <a:p>
            <a:pPr eaLnBrk="1" hangingPunct="1">
              <a:lnSpc>
                <a:spcPct val="80000"/>
              </a:lnSpc>
              <a:spcBef>
                <a:spcPct val="20000"/>
              </a:spcBef>
              <a:buClr>
                <a:schemeClr val="hlink"/>
              </a:buClr>
              <a:buSzPct val="70000"/>
              <a:buFont typeface="Wingdings" pitchFamily="2" charset="2"/>
              <a:buNone/>
            </a:pPr>
            <a:r>
              <a:rPr lang="it-IT" altLang="it-IT" sz="1600" i="1">
                <a:latin typeface="Bookman Old Style" panose="02050604050505020204" pitchFamily="18" charset="0"/>
              </a:rPr>
              <a:t> </a:t>
            </a:r>
            <a:r>
              <a:rPr lang="it-IT" altLang="it-IT">
                <a:latin typeface="Bookman Old Style" panose="02050604050505020204" pitchFamily="18" charset="0"/>
              </a:rPr>
              <a:t>Identificazione e</a:t>
            </a:r>
            <a:r>
              <a:rPr lang="it-IT" altLang="it-IT" i="1">
                <a:latin typeface="Bookman Old Style" panose="02050604050505020204" pitchFamily="18" charset="0"/>
              </a:rPr>
              <a:t>                                              analisi delle informazioni</a:t>
            </a:r>
          </a:p>
          <a:p>
            <a:pPr eaLnBrk="1" hangingPunct="1">
              <a:lnSpc>
                <a:spcPct val="80000"/>
              </a:lnSpc>
              <a:spcBef>
                <a:spcPct val="20000"/>
              </a:spcBef>
              <a:buClr>
                <a:schemeClr val="hlink"/>
              </a:buClr>
              <a:buSzPct val="70000"/>
              <a:buFont typeface="Wingdings" pitchFamily="2" charset="2"/>
              <a:buNone/>
            </a:pPr>
            <a:r>
              <a:rPr lang="it-IT" altLang="it-IT" sz="1600" i="1">
                <a:latin typeface="Bookman Old Style" panose="02050604050505020204" pitchFamily="18" charset="0"/>
              </a:rPr>
              <a:t> </a:t>
            </a:r>
            <a:r>
              <a:rPr lang="it-IT" altLang="it-IT">
                <a:latin typeface="Bookman Old Style" panose="02050604050505020204" pitchFamily="18" charset="0"/>
              </a:rPr>
              <a:t>formulazione del problema</a:t>
            </a:r>
            <a:r>
              <a:rPr lang="it-IT" altLang="it-IT" i="1">
                <a:latin typeface="Bookman Old Style" panose="02050604050505020204" pitchFamily="18" charset="0"/>
              </a:rPr>
              <a:t>                              in possesso dei membri</a:t>
            </a:r>
          </a:p>
          <a:p>
            <a:pPr eaLnBrk="1" hangingPunct="1">
              <a:lnSpc>
                <a:spcPct val="80000"/>
              </a:lnSpc>
              <a:spcBef>
                <a:spcPct val="20000"/>
              </a:spcBef>
              <a:buClr>
                <a:schemeClr val="hlink"/>
              </a:buClr>
              <a:buSzPct val="70000"/>
              <a:buFont typeface="Wingdings" pitchFamily="2" charset="2"/>
              <a:buNone/>
            </a:pPr>
            <a:r>
              <a:rPr lang="it-IT" altLang="it-IT" sz="1600" i="1">
                <a:latin typeface="Bookman Old Style" panose="02050604050505020204" pitchFamily="18" charset="0"/>
              </a:rPr>
              <a:t>                                                                  </a:t>
            </a:r>
            <a:r>
              <a:rPr lang="it-IT" altLang="it-IT" sz="1600">
                <a:latin typeface="Bookman Old Style" panose="02050604050505020204" pitchFamily="18" charset="0"/>
              </a:rPr>
              <a:t>                 </a:t>
            </a:r>
          </a:p>
          <a:p>
            <a:pPr eaLnBrk="1" hangingPunct="1">
              <a:lnSpc>
                <a:spcPct val="80000"/>
              </a:lnSpc>
              <a:spcBef>
                <a:spcPct val="20000"/>
              </a:spcBef>
              <a:buClr>
                <a:schemeClr val="hlink"/>
              </a:buClr>
              <a:buSzPct val="70000"/>
              <a:buFont typeface="Wingdings" pitchFamily="2" charset="2"/>
              <a:buNone/>
            </a:pPr>
            <a:r>
              <a:rPr lang="it-IT" altLang="it-IT" sz="1600">
                <a:latin typeface="Bookman Old Style" panose="02050604050505020204" pitchFamily="18" charset="0"/>
              </a:rPr>
              <a:t>                                                                             </a:t>
            </a:r>
            <a:r>
              <a:rPr lang="it-IT" altLang="it-IT" i="1">
                <a:latin typeface="Bookman Old Style" panose="02050604050505020204" pitchFamily="18" charset="0"/>
              </a:rPr>
              <a:t>definizione del  problema</a:t>
            </a:r>
            <a:r>
              <a:rPr lang="it-IT" altLang="it-IT" sz="1200" i="1">
                <a:latin typeface="Bookman Old Style" panose="02050604050505020204" pitchFamily="18" charset="0"/>
              </a:rPr>
              <a:t>                                  </a:t>
            </a:r>
            <a:endParaRPr lang="it-IT" altLang="it-IT" sz="1200">
              <a:latin typeface="Bookman Old Style" panose="02050604050505020204" pitchFamily="18" charset="0"/>
            </a:endParaRPr>
          </a:p>
          <a:p>
            <a:pPr eaLnBrk="1" hangingPunct="1">
              <a:lnSpc>
                <a:spcPct val="80000"/>
              </a:lnSpc>
              <a:spcBef>
                <a:spcPct val="20000"/>
              </a:spcBef>
              <a:buClr>
                <a:schemeClr val="hlink"/>
              </a:buClr>
              <a:buSzPct val="70000"/>
              <a:buFont typeface="Wingdings" pitchFamily="2" charset="2"/>
              <a:buNone/>
            </a:pPr>
            <a:r>
              <a:rPr lang="it-IT" altLang="it-IT" sz="1200" i="1">
                <a:latin typeface="Bookman Old Style" panose="02050604050505020204" pitchFamily="18" charset="0"/>
              </a:rPr>
              <a:t>                    </a:t>
            </a:r>
          </a:p>
          <a:p>
            <a:pPr eaLnBrk="1" hangingPunct="1">
              <a:lnSpc>
                <a:spcPct val="80000"/>
              </a:lnSpc>
              <a:spcBef>
                <a:spcPct val="20000"/>
              </a:spcBef>
              <a:buClr>
                <a:schemeClr val="hlink"/>
              </a:buClr>
              <a:buSzPct val="70000"/>
              <a:buFont typeface="Wingdings" pitchFamily="2" charset="2"/>
              <a:buNone/>
            </a:pPr>
            <a:r>
              <a:rPr lang="it-IT" altLang="it-IT" sz="1600" i="1">
                <a:latin typeface="Bookman Old Style" panose="02050604050505020204" pitchFamily="18" charset="0"/>
              </a:rPr>
              <a:t> </a:t>
            </a:r>
            <a:r>
              <a:rPr lang="it-IT" altLang="it-IT">
                <a:latin typeface="Bookman Old Style" panose="02050604050505020204" pitchFamily="18" charset="0"/>
              </a:rPr>
              <a:t>Creazione di idee e di proposte</a:t>
            </a:r>
            <a:r>
              <a:rPr lang="it-IT" altLang="it-IT" i="1">
                <a:latin typeface="Bookman Old Style" panose="02050604050505020204" pitchFamily="18" charset="0"/>
              </a:rPr>
              <a:t>                     formulazione di alternative</a:t>
            </a:r>
          </a:p>
          <a:p>
            <a:pPr eaLnBrk="1" hangingPunct="1">
              <a:lnSpc>
                <a:spcPct val="80000"/>
              </a:lnSpc>
              <a:spcBef>
                <a:spcPct val="20000"/>
              </a:spcBef>
              <a:buClr>
                <a:schemeClr val="hlink"/>
              </a:buClr>
              <a:buSzPct val="70000"/>
              <a:buFont typeface="Wingdings" pitchFamily="2" charset="2"/>
              <a:buNone/>
            </a:pPr>
            <a:br>
              <a:rPr lang="it-IT" altLang="it-IT" sz="1200">
                <a:latin typeface="Bookman Old Style" panose="02050604050505020204" pitchFamily="18" charset="0"/>
              </a:rPr>
            </a:br>
            <a:r>
              <a:rPr lang="it-IT" altLang="it-IT" sz="1200" i="1">
                <a:latin typeface="Bookman Old Style" panose="02050604050505020204" pitchFamily="18" charset="0"/>
              </a:rPr>
              <a:t>                                                                                                   </a:t>
            </a:r>
            <a:r>
              <a:rPr lang="it-IT" altLang="it-IT" i="1">
                <a:latin typeface="Bookman Old Style" panose="02050604050505020204" pitchFamily="18" charset="0"/>
              </a:rPr>
              <a:t>ricerca della soluzione attraverso</a:t>
            </a:r>
          </a:p>
          <a:p>
            <a:pPr eaLnBrk="1" hangingPunct="1">
              <a:lnSpc>
                <a:spcPct val="80000"/>
              </a:lnSpc>
              <a:spcBef>
                <a:spcPct val="20000"/>
              </a:spcBef>
              <a:buClr>
                <a:schemeClr val="hlink"/>
              </a:buClr>
              <a:buSzPct val="70000"/>
              <a:buFont typeface="Wingdings" pitchFamily="2" charset="2"/>
              <a:buNone/>
            </a:pPr>
            <a:r>
              <a:rPr lang="it-IT" altLang="it-IT">
                <a:latin typeface="Bookman Old Style" panose="02050604050505020204" pitchFamily="18" charset="0"/>
              </a:rPr>
              <a:t>                                                               </a:t>
            </a:r>
            <a:r>
              <a:rPr lang="it-IT" altLang="it-IT" i="1">
                <a:latin typeface="Bookman Old Style" panose="02050604050505020204" pitchFamily="18" charset="0"/>
              </a:rPr>
              <a:t>la valutazione delle conseguenze</a:t>
            </a:r>
          </a:p>
          <a:p>
            <a:pPr eaLnBrk="1" hangingPunct="1">
              <a:lnSpc>
                <a:spcPct val="80000"/>
              </a:lnSpc>
              <a:spcBef>
                <a:spcPct val="20000"/>
              </a:spcBef>
              <a:buClr>
                <a:schemeClr val="hlink"/>
              </a:buClr>
              <a:buSzPct val="70000"/>
              <a:buFont typeface="Wingdings" pitchFamily="2" charset="2"/>
              <a:buNone/>
            </a:pPr>
            <a:endParaRPr lang="it-IT" altLang="it-IT" sz="1600" i="1">
              <a:latin typeface="Bookman Old Style" panose="02050604050505020204" pitchFamily="18" charset="0"/>
            </a:endParaRPr>
          </a:p>
          <a:p>
            <a:pPr eaLnBrk="1" hangingPunct="1">
              <a:lnSpc>
                <a:spcPct val="80000"/>
              </a:lnSpc>
              <a:spcBef>
                <a:spcPct val="20000"/>
              </a:spcBef>
              <a:buClr>
                <a:schemeClr val="hlink"/>
              </a:buClr>
              <a:buSzPct val="70000"/>
              <a:buFont typeface="Wingdings" pitchFamily="2" charset="2"/>
              <a:buNone/>
            </a:pPr>
            <a:r>
              <a:rPr lang="it-IT" altLang="it-IT" sz="1600" i="1">
                <a:latin typeface="Bookman Old Style" panose="02050604050505020204" pitchFamily="18" charset="0"/>
              </a:rPr>
              <a:t> </a:t>
            </a:r>
            <a:r>
              <a:rPr lang="it-IT" altLang="it-IT">
                <a:latin typeface="Bookman Old Style" panose="02050604050505020204" pitchFamily="18" charset="0"/>
              </a:rPr>
              <a:t>Decisione</a:t>
            </a:r>
            <a:r>
              <a:rPr lang="it-IT" altLang="it-IT" i="1">
                <a:latin typeface="Bookman Old Style" panose="02050604050505020204" pitchFamily="18" charset="0"/>
              </a:rPr>
              <a:t> </a:t>
            </a:r>
            <a:r>
              <a:rPr lang="it-IT" altLang="it-IT" sz="1600" i="1">
                <a:latin typeface="Bookman Old Style" panose="02050604050505020204" pitchFamily="18" charset="0"/>
              </a:rPr>
              <a:t> </a:t>
            </a:r>
            <a:endParaRPr lang="it-IT" altLang="it-IT" sz="1600">
              <a:latin typeface="Bookman Old Style" panose="02050604050505020204" pitchFamily="18" charset="0"/>
            </a:endParaRPr>
          </a:p>
          <a:p>
            <a:pPr eaLnBrk="1" hangingPunct="1">
              <a:lnSpc>
                <a:spcPct val="80000"/>
              </a:lnSpc>
              <a:spcBef>
                <a:spcPct val="20000"/>
              </a:spcBef>
              <a:buClr>
                <a:schemeClr val="hlink"/>
              </a:buClr>
              <a:buSzPct val="70000"/>
              <a:buFont typeface="Wingdings" pitchFamily="2" charset="2"/>
              <a:buNone/>
            </a:pPr>
            <a:r>
              <a:rPr lang="it-IT" altLang="it-IT" sz="1200">
                <a:latin typeface="Bookman Old Style" panose="02050604050505020204" pitchFamily="18" charset="0"/>
              </a:rPr>
              <a:t>                                                                                                      </a:t>
            </a:r>
            <a:r>
              <a:rPr lang="it-IT" altLang="it-IT" i="1">
                <a:latin typeface="Bookman Old Style" panose="02050604050505020204" pitchFamily="18" charset="0"/>
              </a:rPr>
              <a:t>elaborazione del piano</a:t>
            </a:r>
          </a:p>
          <a:p>
            <a:pPr eaLnBrk="1" hangingPunct="1">
              <a:lnSpc>
                <a:spcPct val="80000"/>
              </a:lnSpc>
              <a:spcBef>
                <a:spcPct val="20000"/>
              </a:spcBef>
              <a:buClr>
                <a:schemeClr val="hlink"/>
              </a:buClr>
              <a:buSzPct val="70000"/>
              <a:buFont typeface="Wingdings" pitchFamily="2" charset="2"/>
              <a:buNone/>
            </a:pPr>
            <a:r>
              <a:rPr lang="it-IT" altLang="it-IT" i="1">
                <a:latin typeface="Bookman Old Style" panose="02050604050505020204" pitchFamily="18" charset="0"/>
              </a:rPr>
              <a:t>                                                                                     d’azione</a:t>
            </a:r>
          </a:p>
          <a:p>
            <a:pPr eaLnBrk="1" hangingPunct="1">
              <a:lnSpc>
                <a:spcPct val="80000"/>
              </a:lnSpc>
              <a:spcBef>
                <a:spcPct val="20000"/>
              </a:spcBef>
              <a:buClr>
                <a:schemeClr val="hlink"/>
              </a:buClr>
              <a:buSzPct val="70000"/>
              <a:buFont typeface="Wingdings" pitchFamily="2" charset="2"/>
              <a:buNone/>
            </a:pPr>
            <a:endParaRPr lang="it-IT" altLang="it-IT">
              <a:latin typeface="Bookman Old Style" panose="02050604050505020204" pitchFamily="18" charset="0"/>
            </a:endParaRPr>
          </a:p>
          <a:p>
            <a:pPr eaLnBrk="1" hangingPunct="1">
              <a:lnSpc>
                <a:spcPct val="80000"/>
              </a:lnSpc>
              <a:spcBef>
                <a:spcPct val="20000"/>
              </a:spcBef>
              <a:buClr>
                <a:schemeClr val="hlink"/>
              </a:buClr>
              <a:buSzPct val="70000"/>
              <a:buFont typeface="Wingdings" pitchFamily="2" charset="2"/>
              <a:buNone/>
            </a:pPr>
            <a:r>
              <a:rPr lang="it-IT" altLang="it-IT" sz="1600" i="1">
                <a:latin typeface="Bookman Old Style" panose="02050604050505020204" pitchFamily="18" charset="0"/>
              </a:rPr>
              <a:t> </a:t>
            </a:r>
            <a:r>
              <a:rPr lang="it-IT" altLang="it-IT">
                <a:latin typeface="Bookman Old Style" panose="02050604050505020204" pitchFamily="18" charset="0"/>
              </a:rPr>
              <a:t>Implementazione </a:t>
            </a:r>
            <a:r>
              <a:rPr lang="it-IT" altLang="it-IT" i="1">
                <a:latin typeface="Bookman Old Style" panose="02050604050505020204" pitchFamily="18" charset="0"/>
              </a:rPr>
              <a:t>                                           anticipazione dei problemi          </a:t>
            </a:r>
          </a:p>
          <a:p>
            <a:pPr eaLnBrk="1" hangingPunct="1">
              <a:lnSpc>
                <a:spcPct val="80000"/>
              </a:lnSpc>
              <a:spcBef>
                <a:spcPct val="20000"/>
              </a:spcBef>
              <a:buClr>
                <a:schemeClr val="hlink"/>
              </a:buClr>
              <a:buSzPct val="70000"/>
              <a:buFont typeface="Wingdings" pitchFamily="2" charset="2"/>
              <a:buNone/>
            </a:pPr>
            <a:r>
              <a:rPr lang="it-IT" altLang="it-IT" i="1">
                <a:latin typeface="Bookman Old Style" panose="02050604050505020204" pitchFamily="18" charset="0"/>
              </a:rPr>
              <a:t>                                                                                      potenziali  </a:t>
            </a:r>
          </a:p>
          <a:p>
            <a:pPr eaLnBrk="1" hangingPunct="1">
              <a:lnSpc>
                <a:spcPct val="80000"/>
              </a:lnSpc>
              <a:spcBef>
                <a:spcPct val="20000"/>
              </a:spcBef>
              <a:buClr>
                <a:schemeClr val="hlink"/>
              </a:buClr>
              <a:buSzPct val="70000"/>
              <a:buFont typeface="Wingdings" pitchFamily="2" charset="2"/>
              <a:buNone/>
            </a:pPr>
            <a:r>
              <a:rPr lang="it-IT" altLang="it-IT" i="1">
                <a:latin typeface="Bookman Old Style" panose="02050604050505020204" pitchFamily="18" charset="0"/>
              </a:rPr>
              <a:t>                                                                          monitoraggio dei risultati  </a:t>
            </a:r>
            <a:endParaRPr lang="it-IT" altLang="it-IT">
              <a:latin typeface="Bookman Old Style" panose="02050604050505020204" pitchFamily="18" charset="0"/>
            </a:endParaRPr>
          </a:p>
          <a:p>
            <a:pPr eaLnBrk="1" hangingPunct="1">
              <a:lnSpc>
                <a:spcPct val="80000"/>
              </a:lnSpc>
              <a:spcBef>
                <a:spcPct val="50000"/>
              </a:spcBef>
              <a:buClr>
                <a:schemeClr val="hlink"/>
              </a:buClr>
              <a:buSzPct val="70000"/>
              <a:buFont typeface="Wingdings" pitchFamily="2" charset="2"/>
              <a:buChar char="u"/>
            </a:pPr>
            <a:endParaRPr lang="it-IT" altLang="it-IT">
              <a:solidFill>
                <a:srgbClr val="EAEAEA"/>
              </a:solidFill>
              <a:latin typeface="Verdana" panose="020B0604030504040204" pitchFamily="34" charset="0"/>
            </a:endParaRPr>
          </a:p>
        </p:txBody>
      </p:sp>
      <p:sp>
        <p:nvSpPr>
          <p:cNvPr id="40963" name="AutoShape 4">
            <a:extLst>
              <a:ext uri="{FF2B5EF4-FFF2-40B4-BE49-F238E27FC236}">
                <a16:creationId xmlns:a16="http://schemas.microsoft.com/office/drawing/2014/main" id="{513E86CA-D805-1A2C-E260-7F9EB5056CCB}"/>
              </a:ext>
            </a:extLst>
          </p:cNvPr>
          <p:cNvSpPr>
            <a:spLocks noChangeArrowheads="1"/>
          </p:cNvSpPr>
          <p:nvPr/>
        </p:nvSpPr>
        <p:spPr bwMode="auto">
          <a:xfrm>
            <a:off x="5808663" y="2349500"/>
            <a:ext cx="431800" cy="2592388"/>
          </a:xfrm>
          <a:prstGeom prst="downArrow">
            <a:avLst>
              <a:gd name="adj1" fmla="val 50000"/>
              <a:gd name="adj2" fmla="val 150092"/>
            </a:avLst>
          </a:prstGeom>
          <a:solidFill>
            <a:srgbClr val="FF0000"/>
          </a:solidFill>
          <a:ln w="9525">
            <a:solidFill>
              <a:schemeClr val="tx1"/>
            </a:solidFill>
            <a:miter lim="800000"/>
            <a:headEnd/>
            <a:tailEnd/>
          </a:ln>
        </p:spPr>
        <p:txBody>
          <a:bodyPr wrap="none" anchor="ct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eaLnBrk="0" fontAlgn="base" hangingPunct="0">
              <a:spcBef>
                <a:spcPct val="0"/>
              </a:spcBef>
              <a:spcAft>
                <a:spcPct val="0"/>
              </a:spcAft>
              <a:defRPr>
                <a:solidFill>
                  <a:schemeClr val="tx1"/>
                </a:solidFill>
                <a:latin typeface="Rockwell" panose="02060603020205020403" pitchFamily="18" charset="77"/>
              </a:defRPr>
            </a:lvl6pPr>
            <a:lvl7pPr marL="2971800" indent="-228600" eaLnBrk="0" fontAlgn="base" hangingPunct="0">
              <a:spcBef>
                <a:spcPct val="0"/>
              </a:spcBef>
              <a:spcAft>
                <a:spcPct val="0"/>
              </a:spcAft>
              <a:defRPr>
                <a:solidFill>
                  <a:schemeClr val="tx1"/>
                </a:solidFill>
                <a:latin typeface="Rockwell" panose="02060603020205020403" pitchFamily="18" charset="77"/>
              </a:defRPr>
            </a:lvl7pPr>
            <a:lvl8pPr marL="3429000" indent="-228600" eaLnBrk="0" fontAlgn="base" hangingPunct="0">
              <a:spcBef>
                <a:spcPct val="0"/>
              </a:spcBef>
              <a:spcAft>
                <a:spcPct val="0"/>
              </a:spcAft>
              <a:defRPr>
                <a:solidFill>
                  <a:schemeClr val="tx1"/>
                </a:solidFill>
                <a:latin typeface="Rockwell" panose="02060603020205020403" pitchFamily="18" charset="77"/>
              </a:defRPr>
            </a:lvl8pPr>
            <a:lvl9pPr marL="3886200" indent="-228600" eaLnBrk="0" fontAlgn="base" hangingPunct="0">
              <a:spcBef>
                <a:spcPct val="0"/>
              </a:spcBef>
              <a:spcAft>
                <a:spcPct val="0"/>
              </a:spcAft>
              <a:defRPr>
                <a:solidFill>
                  <a:schemeClr val="tx1"/>
                </a:solidFill>
                <a:latin typeface="Rockwell" panose="02060603020205020403" pitchFamily="18" charset="77"/>
              </a:defRPr>
            </a:lvl9pPr>
          </a:lstStyle>
          <a:p>
            <a:pPr eaLnBrk="1" hangingPunct="1"/>
            <a:endParaRPr lang="it-IT" altLang="it-IT">
              <a:latin typeface="Tahoma" panose="020B060403050404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21C2FF9-CA94-4AF3-A2EC-E93AB156EC89}"/>
              </a:ext>
            </a:extLst>
          </p:cNvPr>
          <p:cNvSpPr>
            <a:spLocks noGrp="1" noChangeArrowheads="1"/>
          </p:cNvSpPr>
          <p:nvPr>
            <p:ph idx="1"/>
          </p:nvPr>
        </p:nvSpPr>
        <p:spPr>
          <a:xfrm>
            <a:off x="1847851" y="188914"/>
            <a:ext cx="8640763" cy="6669087"/>
          </a:xfrm>
        </p:spPr>
        <p:txBody>
          <a:bodyPr rtlCol="0">
            <a:normAutofit/>
          </a:bodyPr>
          <a:lstStyle/>
          <a:p>
            <a:pPr marL="609600" indent="-609600" algn="ctr">
              <a:lnSpc>
                <a:spcPct val="80000"/>
              </a:lnSpc>
              <a:buClr>
                <a:schemeClr val="accent1">
                  <a:lumMod val="75000"/>
                </a:schemeClr>
              </a:buClr>
              <a:buNone/>
              <a:defRPr/>
            </a:pPr>
            <a:r>
              <a:rPr lang="it-IT" altLang="it-IT" sz="3600" b="1" dirty="0">
                <a:solidFill>
                  <a:srgbClr val="FF0000"/>
                </a:solidFill>
                <a:latin typeface="Bookman Old Style" panose="02050604050505020204" pitchFamily="18" charset="0"/>
              </a:rPr>
              <a:t>Gli obiettivi del gruppo</a:t>
            </a:r>
          </a:p>
          <a:p>
            <a:pPr marL="609600" indent="-609600" algn="ctr">
              <a:lnSpc>
                <a:spcPct val="80000"/>
              </a:lnSpc>
              <a:buClr>
                <a:schemeClr val="accent1">
                  <a:lumMod val="75000"/>
                </a:schemeClr>
              </a:buClr>
              <a:buNone/>
              <a:defRPr/>
            </a:pPr>
            <a:endParaRPr lang="it-IT" altLang="it-IT" sz="2400" b="1" dirty="0">
              <a:solidFill>
                <a:schemeClr val="accent1"/>
              </a:solidFill>
              <a:latin typeface="Bookman Old Style" panose="02050604050505020204" pitchFamily="18" charset="0"/>
            </a:endParaRPr>
          </a:p>
          <a:p>
            <a:pPr marL="609600" indent="-609600" algn="ctr">
              <a:lnSpc>
                <a:spcPct val="80000"/>
              </a:lnSpc>
              <a:buClr>
                <a:schemeClr val="accent1">
                  <a:lumMod val="75000"/>
                </a:schemeClr>
              </a:buClr>
              <a:buNone/>
              <a:defRPr/>
            </a:pPr>
            <a:endParaRPr lang="it-IT" altLang="it-IT" sz="1000" b="1" dirty="0">
              <a:latin typeface="Bookman Old Style" panose="02050604050505020204" pitchFamily="18" charset="0"/>
            </a:endParaRPr>
          </a:p>
          <a:p>
            <a:pPr marL="609600" indent="-609600">
              <a:lnSpc>
                <a:spcPct val="80000"/>
              </a:lnSpc>
              <a:buClr>
                <a:srgbClr val="FF0000"/>
              </a:buClr>
              <a:buSzPct val="80000"/>
              <a:buFont typeface="Wingdings" pitchFamily="2" charset="2"/>
              <a:buChar char="q"/>
              <a:defRPr/>
            </a:pPr>
            <a:r>
              <a:rPr lang="it-IT" altLang="it-IT" sz="2800" dirty="0">
                <a:latin typeface="Bookman Old Style" panose="02050604050505020204" pitchFamily="18" charset="0"/>
              </a:rPr>
              <a:t>Approfondire e realizzare il lato umano dell’organizzazione</a:t>
            </a:r>
          </a:p>
          <a:p>
            <a:pPr marL="609600" indent="-609600">
              <a:lnSpc>
                <a:spcPct val="80000"/>
              </a:lnSpc>
              <a:buClr>
                <a:srgbClr val="FF0000"/>
              </a:buClr>
              <a:buSzPct val="80000"/>
              <a:buFont typeface="Wingdings" pitchFamily="2" charset="2"/>
              <a:buChar char="q"/>
              <a:defRPr/>
            </a:pPr>
            <a:r>
              <a:rPr lang="it-IT" altLang="it-IT" sz="2800" dirty="0">
                <a:latin typeface="Bookman Old Style" panose="02050604050505020204" pitchFamily="18" charset="0"/>
              </a:rPr>
              <a:t>Consentire di dare e ricevere il </a:t>
            </a:r>
            <a:r>
              <a:rPr lang="it-IT" altLang="it-IT" sz="2800" dirty="0" err="1">
                <a:latin typeface="Bookman Old Style" panose="02050604050505020204" pitchFamily="18" charset="0"/>
              </a:rPr>
              <a:t>feed</a:t>
            </a:r>
            <a:r>
              <a:rPr lang="it-IT" altLang="it-IT" sz="2800" dirty="0">
                <a:latin typeface="Bookman Old Style" panose="02050604050505020204" pitchFamily="18" charset="0"/>
              </a:rPr>
              <a:t> back dei comportamenti agiti</a:t>
            </a:r>
          </a:p>
          <a:p>
            <a:pPr marL="609600" indent="-609600">
              <a:lnSpc>
                <a:spcPct val="80000"/>
              </a:lnSpc>
              <a:buClr>
                <a:srgbClr val="FF0000"/>
              </a:buClr>
              <a:buSzPct val="80000"/>
              <a:buFont typeface="Wingdings" pitchFamily="2" charset="2"/>
              <a:buChar char="q"/>
              <a:defRPr/>
            </a:pPr>
            <a:r>
              <a:rPr lang="it-IT" altLang="it-IT" sz="2800" dirty="0">
                <a:latin typeface="Bookman Old Style" panose="02050604050505020204" pitchFamily="18" charset="0"/>
              </a:rPr>
              <a:t>Analizzare ed attuare la strategia di acquisizione delle competenze (processo di apprendimento)</a:t>
            </a:r>
          </a:p>
          <a:p>
            <a:pPr marL="609600" indent="-609600">
              <a:lnSpc>
                <a:spcPct val="80000"/>
              </a:lnSpc>
              <a:buClr>
                <a:schemeClr val="accent1">
                  <a:lumMod val="75000"/>
                </a:schemeClr>
              </a:buClr>
              <a:buNone/>
              <a:defRPr/>
            </a:pPr>
            <a:endParaRPr lang="it-IT" altLang="it-IT" sz="2400" i="1" dirty="0">
              <a:latin typeface="Bookman Old Style" panose="02050604050505020204" pitchFamily="18" charset="0"/>
            </a:endParaRPr>
          </a:p>
          <a:p>
            <a:pPr marL="609600" indent="-609600">
              <a:lnSpc>
                <a:spcPct val="80000"/>
              </a:lnSpc>
              <a:buClr>
                <a:schemeClr val="accent1">
                  <a:lumMod val="75000"/>
                </a:schemeClr>
              </a:buClr>
              <a:buNone/>
              <a:defRPr/>
            </a:pPr>
            <a:r>
              <a:rPr lang="it-IT" altLang="it-IT" i="1" dirty="0">
                <a:latin typeface="Bookman Old Style" panose="02050604050505020204" pitchFamily="18" charset="0"/>
              </a:rPr>
              <a:t>	</a:t>
            </a:r>
            <a:r>
              <a:rPr lang="it-IT" altLang="it-IT" sz="2800" dirty="0">
                <a:latin typeface="Bookman Old Style" panose="02050604050505020204" pitchFamily="18" charset="0"/>
              </a:rPr>
              <a:t>Uscire da questi obiettivi - se non vengono percepiti correttamente -  può comportare atteggiamenti difensivi di resistenza, definiti “difese di gruppo”, che possono essere individuali e generali.</a:t>
            </a:r>
          </a:p>
          <a:p>
            <a:pPr marL="609600" indent="-609600" algn="ctr">
              <a:lnSpc>
                <a:spcPct val="80000"/>
              </a:lnSpc>
              <a:buClr>
                <a:schemeClr val="accent1">
                  <a:lumMod val="75000"/>
                </a:schemeClr>
              </a:buClr>
              <a:buNone/>
              <a:defRPr/>
            </a:pPr>
            <a:r>
              <a:rPr lang="it-IT" altLang="it-IT" sz="2400" dirty="0">
                <a:latin typeface="Bookman Old Style" panose="02050604050505020204" pitchFamily="18" charset="0"/>
              </a:rPr>
              <a:t>                                       (Enzo </a:t>
            </a:r>
            <a:r>
              <a:rPr lang="it-IT" altLang="it-IT" sz="2400" dirty="0" err="1">
                <a:latin typeface="Bookman Old Style" panose="02050604050505020204" pitchFamily="18" charset="0"/>
              </a:rPr>
              <a:t>Spaltro</a:t>
            </a:r>
            <a:r>
              <a:rPr lang="it-IT" altLang="it-IT" sz="2400" dirty="0">
                <a:latin typeface="Bookman Old Style" panose="02050604050505020204" pitchFamily="18" charset="0"/>
              </a:rPr>
              <a:t>)</a:t>
            </a:r>
            <a:endParaRPr lang="it-IT" altLang="it-IT" b="1" i="1" dirty="0"/>
          </a:p>
        </p:txBody>
      </p:sp>
      <p:sp>
        <p:nvSpPr>
          <p:cNvPr id="4" name="Segnaposto numero diapositiva 5">
            <a:extLst>
              <a:ext uri="{FF2B5EF4-FFF2-40B4-BE49-F238E27FC236}">
                <a16:creationId xmlns:a16="http://schemas.microsoft.com/office/drawing/2014/main" id="{9F2A8F88-C865-4DAD-900F-89DE18A151BD}"/>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9052DF2F-3F94-034F-A980-966D6D909264}" type="slidenum">
              <a:rPr lang="it-IT" altLang="it-IT">
                <a:solidFill>
                  <a:srgbClr val="045C75"/>
                </a:solidFill>
              </a:rPr>
              <a:pPr eaLnBrk="1" hangingPunct="1">
                <a:defRPr/>
              </a:pPr>
              <a:t>28</a:t>
            </a:fld>
            <a:endParaRPr lang="it-IT" altLang="it-IT">
              <a:solidFill>
                <a:srgbClr val="045C75"/>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6EA6D113-CA46-BA5C-5BC0-7D939802F707}"/>
              </a:ext>
            </a:extLst>
          </p:cNvPr>
          <p:cNvSpPr>
            <a:spLocks noGrp="1" noChangeArrowheads="1"/>
          </p:cNvSpPr>
          <p:nvPr>
            <p:ph idx="1"/>
          </p:nvPr>
        </p:nvSpPr>
        <p:spPr>
          <a:xfrm>
            <a:off x="2166939" y="188914"/>
            <a:ext cx="7858125" cy="6264275"/>
          </a:xfrm>
        </p:spPr>
        <p:txBody>
          <a:bodyPr/>
          <a:lstStyle/>
          <a:p>
            <a:pPr marL="609600" indent="-609600" algn="ctr">
              <a:lnSpc>
                <a:spcPct val="80000"/>
              </a:lnSpc>
              <a:buNone/>
            </a:pPr>
            <a:r>
              <a:rPr lang="it-IT" altLang="it-IT" sz="4000" b="1">
                <a:solidFill>
                  <a:srgbClr val="FF0000"/>
                </a:solidFill>
                <a:latin typeface="Bookman Old Style" panose="02050604050505020204" pitchFamily="18" charset="0"/>
              </a:rPr>
              <a:t>Difese di gruppo individuali</a:t>
            </a:r>
          </a:p>
          <a:p>
            <a:pPr marL="609600" indent="-609600" algn="ctr">
              <a:lnSpc>
                <a:spcPct val="80000"/>
              </a:lnSpc>
              <a:buNone/>
            </a:pPr>
            <a:endParaRPr lang="it-IT" altLang="it-IT" b="1">
              <a:latin typeface="Bookman Old Style" panose="02050604050505020204" pitchFamily="18" charset="0"/>
            </a:endParaRPr>
          </a:p>
          <a:p>
            <a:pPr marL="609600" indent="-609600">
              <a:lnSpc>
                <a:spcPct val="80000"/>
              </a:lnSpc>
              <a:buNone/>
            </a:pPr>
            <a:r>
              <a:rPr lang="it-IT" altLang="it-IT" sz="2400" b="1">
                <a:latin typeface="Bookman Old Style" panose="02050604050505020204" pitchFamily="18" charset="0"/>
              </a:rPr>
              <a:t>	</a:t>
            </a:r>
            <a:r>
              <a:rPr lang="it-IT" altLang="it-IT" sz="2800">
                <a:latin typeface="Bookman Old Style" panose="02050604050505020204" pitchFamily="18" charset="0"/>
              </a:rPr>
              <a:t>Quando il gruppo è vissuto come minacciante da uno o più dei partecipanti, si attivano resistenze (creazione di ostacoli come barriere di protezione) in termini di comportamenti individuali stimolati e caratterizzati dalla presenza del gruppo, che rivelano talora forme di aggressività,  fuga, seduzione, comportamenti immaturi (controdipendenza, indipendenza, dipendenza) generate da insicurezza e paura. </a:t>
            </a:r>
            <a:br>
              <a:rPr lang="it-IT" altLang="it-IT" b="1" i="1">
                <a:latin typeface="Bookman Old Style" panose="02050604050505020204" pitchFamily="18" charset="0"/>
              </a:rPr>
            </a:br>
            <a:endParaRPr lang="it-IT" altLang="it-IT" b="1" i="1">
              <a:latin typeface="Bookman Old Style" panose="02050604050505020204" pitchFamily="18" charset="0"/>
            </a:endParaRPr>
          </a:p>
        </p:txBody>
      </p:sp>
      <p:sp>
        <p:nvSpPr>
          <p:cNvPr id="4" name="Segnaposto numero diapositiva 5">
            <a:extLst>
              <a:ext uri="{FF2B5EF4-FFF2-40B4-BE49-F238E27FC236}">
                <a16:creationId xmlns:a16="http://schemas.microsoft.com/office/drawing/2014/main" id="{8026CCEA-A64D-5190-E24C-17AB90BE0360}"/>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CF5BD7C1-8B10-0B43-A9D0-B180D6C76C21}" type="slidenum">
              <a:rPr lang="it-IT" altLang="it-IT">
                <a:solidFill>
                  <a:srgbClr val="045C75"/>
                </a:solidFill>
              </a:rPr>
              <a:pPr eaLnBrk="1" hangingPunct="1">
                <a:defRPr/>
              </a:pPr>
              <a:t>29</a:t>
            </a:fld>
            <a:endParaRPr lang="it-IT" altLang="it-IT">
              <a:solidFill>
                <a:srgbClr val="045C75"/>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34C892F5-9DEE-3827-86A9-E854BFAAAE9A}"/>
              </a:ext>
            </a:extLst>
          </p:cNvPr>
          <p:cNvSpPr>
            <a:spLocks noGrp="1"/>
          </p:cNvSpPr>
          <p:nvPr>
            <p:ph type="sldNum" sz="quarter" idx="12"/>
          </p:nvPr>
        </p:nvSpPr>
        <p:spPr/>
        <p:txBody>
          <a:bodyPr/>
          <a:lstStyle/>
          <a:p>
            <a:pPr>
              <a:defRPr/>
            </a:pPr>
            <a:fld id="{29E6073C-9D55-1446-971E-D117C6D07BAD}" type="slidenum">
              <a:rPr lang="it-IT" altLang="it-IT"/>
              <a:pPr>
                <a:defRPr/>
              </a:pPr>
              <a:t>3</a:t>
            </a:fld>
            <a:endParaRPr lang="it-IT" altLang="it-IT"/>
          </a:p>
        </p:txBody>
      </p:sp>
      <p:sp>
        <p:nvSpPr>
          <p:cNvPr id="17410" name="Rettangolo 5">
            <a:extLst>
              <a:ext uri="{FF2B5EF4-FFF2-40B4-BE49-F238E27FC236}">
                <a16:creationId xmlns:a16="http://schemas.microsoft.com/office/drawing/2014/main" id="{B52AAD8E-146C-39D5-EEB6-FB3FD6732795}"/>
              </a:ext>
            </a:extLst>
          </p:cNvPr>
          <p:cNvSpPr>
            <a:spLocks noChangeArrowheads="1"/>
          </p:cNvSpPr>
          <p:nvPr/>
        </p:nvSpPr>
        <p:spPr bwMode="auto">
          <a:xfrm>
            <a:off x="3810000" y="3105151"/>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eaLnBrk="0" fontAlgn="base" hangingPunct="0">
              <a:spcBef>
                <a:spcPct val="0"/>
              </a:spcBef>
              <a:spcAft>
                <a:spcPct val="0"/>
              </a:spcAft>
              <a:defRPr>
                <a:solidFill>
                  <a:schemeClr val="tx1"/>
                </a:solidFill>
                <a:latin typeface="Rockwell" panose="02060603020205020403" pitchFamily="18" charset="77"/>
              </a:defRPr>
            </a:lvl6pPr>
            <a:lvl7pPr marL="2971800" indent="-228600" eaLnBrk="0" fontAlgn="base" hangingPunct="0">
              <a:spcBef>
                <a:spcPct val="0"/>
              </a:spcBef>
              <a:spcAft>
                <a:spcPct val="0"/>
              </a:spcAft>
              <a:defRPr>
                <a:solidFill>
                  <a:schemeClr val="tx1"/>
                </a:solidFill>
                <a:latin typeface="Rockwell" panose="02060603020205020403" pitchFamily="18" charset="77"/>
              </a:defRPr>
            </a:lvl7pPr>
            <a:lvl8pPr marL="3429000" indent="-228600" eaLnBrk="0" fontAlgn="base" hangingPunct="0">
              <a:spcBef>
                <a:spcPct val="0"/>
              </a:spcBef>
              <a:spcAft>
                <a:spcPct val="0"/>
              </a:spcAft>
              <a:defRPr>
                <a:solidFill>
                  <a:schemeClr val="tx1"/>
                </a:solidFill>
                <a:latin typeface="Rockwell" panose="02060603020205020403" pitchFamily="18" charset="77"/>
              </a:defRPr>
            </a:lvl8pPr>
            <a:lvl9pPr marL="3886200" indent="-228600" eaLnBrk="0" fontAlgn="base" hangingPunct="0">
              <a:spcBef>
                <a:spcPct val="0"/>
              </a:spcBef>
              <a:spcAft>
                <a:spcPct val="0"/>
              </a:spcAft>
              <a:defRPr>
                <a:solidFill>
                  <a:schemeClr val="tx1"/>
                </a:solidFill>
                <a:latin typeface="Rockwell" panose="02060603020205020403" pitchFamily="18" charset="77"/>
              </a:defRPr>
            </a:lvl9pPr>
          </a:lstStyle>
          <a:p>
            <a:pPr eaLnBrk="1" hangingPunct="1"/>
            <a:r>
              <a:rPr lang="it-IT" altLang="it-IT">
                <a:hlinkClick r:id="rId2"/>
              </a:rPr>
              <a:t>https://www.youtube.com/watch?v=w9ZCs4JibHU</a:t>
            </a:r>
            <a:endParaRPr lang="it-IT" altLang="it-IT"/>
          </a:p>
          <a:p>
            <a:pPr eaLnBrk="1" hangingPunct="1"/>
            <a:endParaRPr lang="it-IT" altLang="it-IT"/>
          </a:p>
        </p:txBody>
      </p:sp>
      <p:sp>
        <p:nvSpPr>
          <p:cNvPr id="17411" name="CasellaDiTesto 6">
            <a:extLst>
              <a:ext uri="{FF2B5EF4-FFF2-40B4-BE49-F238E27FC236}">
                <a16:creationId xmlns:a16="http://schemas.microsoft.com/office/drawing/2014/main" id="{A41C92B8-ED7C-848F-E7A8-749389E1E1EA}"/>
              </a:ext>
            </a:extLst>
          </p:cNvPr>
          <p:cNvSpPr txBox="1">
            <a:spLocks noChangeArrowheads="1"/>
          </p:cNvSpPr>
          <p:nvPr/>
        </p:nvSpPr>
        <p:spPr bwMode="auto">
          <a:xfrm>
            <a:off x="4079875" y="981075"/>
            <a:ext cx="3887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eaLnBrk="0" fontAlgn="base" hangingPunct="0">
              <a:spcBef>
                <a:spcPct val="0"/>
              </a:spcBef>
              <a:spcAft>
                <a:spcPct val="0"/>
              </a:spcAft>
              <a:defRPr>
                <a:solidFill>
                  <a:schemeClr val="tx1"/>
                </a:solidFill>
                <a:latin typeface="Rockwell" panose="02060603020205020403" pitchFamily="18" charset="77"/>
              </a:defRPr>
            </a:lvl6pPr>
            <a:lvl7pPr marL="2971800" indent="-228600" eaLnBrk="0" fontAlgn="base" hangingPunct="0">
              <a:spcBef>
                <a:spcPct val="0"/>
              </a:spcBef>
              <a:spcAft>
                <a:spcPct val="0"/>
              </a:spcAft>
              <a:defRPr>
                <a:solidFill>
                  <a:schemeClr val="tx1"/>
                </a:solidFill>
                <a:latin typeface="Rockwell" panose="02060603020205020403" pitchFamily="18" charset="77"/>
              </a:defRPr>
            </a:lvl7pPr>
            <a:lvl8pPr marL="3429000" indent="-228600" eaLnBrk="0" fontAlgn="base" hangingPunct="0">
              <a:spcBef>
                <a:spcPct val="0"/>
              </a:spcBef>
              <a:spcAft>
                <a:spcPct val="0"/>
              </a:spcAft>
              <a:defRPr>
                <a:solidFill>
                  <a:schemeClr val="tx1"/>
                </a:solidFill>
                <a:latin typeface="Rockwell" panose="02060603020205020403" pitchFamily="18" charset="77"/>
              </a:defRPr>
            </a:lvl8pPr>
            <a:lvl9pPr marL="3886200" indent="-228600" eaLnBrk="0" fontAlgn="base" hangingPunct="0">
              <a:spcBef>
                <a:spcPct val="0"/>
              </a:spcBef>
              <a:spcAft>
                <a:spcPct val="0"/>
              </a:spcAft>
              <a:defRPr>
                <a:solidFill>
                  <a:schemeClr val="tx1"/>
                </a:solidFill>
                <a:latin typeface="Rockwell" panose="02060603020205020403" pitchFamily="18" charset="77"/>
              </a:defRPr>
            </a:lvl9pPr>
          </a:lstStyle>
          <a:p>
            <a:pPr algn="ctr" eaLnBrk="1" hangingPunct="1"/>
            <a:r>
              <a:rPr lang="it-IT" altLang="it-IT" sz="3200" b="1">
                <a:latin typeface="Calibri" panose="020F0502020204030204" pitchFamily="34" charset="0"/>
                <a:cs typeface="Calibri" panose="020F0502020204030204" pitchFamily="34" charset="0"/>
              </a:rPr>
              <a:t>Il colibri e il leone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730C107E-A484-78BA-C8BB-7CF44F5EAA31}"/>
              </a:ext>
            </a:extLst>
          </p:cNvPr>
          <p:cNvSpPr>
            <a:spLocks noGrp="1" noChangeArrowheads="1"/>
          </p:cNvSpPr>
          <p:nvPr>
            <p:ph idx="1"/>
          </p:nvPr>
        </p:nvSpPr>
        <p:spPr>
          <a:xfrm>
            <a:off x="1847851" y="260350"/>
            <a:ext cx="8640763" cy="6192838"/>
          </a:xfrm>
        </p:spPr>
        <p:txBody>
          <a:bodyPr/>
          <a:lstStyle/>
          <a:p>
            <a:pPr marL="609600" indent="-609600" algn="ctr">
              <a:lnSpc>
                <a:spcPct val="80000"/>
              </a:lnSpc>
              <a:buNone/>
            </a:pPr>
            <a:r>
              <a:rPr lang="it-IT" altLang="it-IT" dirty="0">
                <a:solidFill>
                  <a:srgbClr val="FF0000"/>
                </a:solidFill>
              </a:rPr>
              <a:t>  </a:t>
            </a:r>
            <a:r>
              <a:rPr lang="it-IT" altLang="it-IT" sz="4000" b="1" dirty="0">
                <a:solidFill>
                  <a:srgbClr val="FF0000"/>
                </a:solidFill>
                <a:latin typeface="Bookman Old Style" panose="02050604050505020204" pitchFamily="18" charset="0"/>
              </a:rPr>
              <a:t>Il conflitto nel gruppo</a:t>
            </a:r>
          </a:p>
          <a:p>
            <a:pPr marL="609600" indent="-609600" algn="ctr">
              <a:lnSpc>
                <a:spcPct val="80000"/>
              </a:lnSpc>
              <a:buNone/>
            </a:pPr>
            <a:endParaRPr lang="it-IT" altLang="it-IT" sz="1200" b="1" dirty="0">
              <a:latin typeface="Bookman Old Style" panose="02050604050505020204" pitchFamily="18" charset="0"/>
            </a:endParaRPr>
          </a:p>
          <a:p>
            <a:pPr marL="609600" indent="-609600">
              <a:lnSpc>
                <a:spcPct val="80000"/>
              </a:lnSpc>
              <a:buNone/>
            </a:pPr>
            <a:r>
              <a:rPr lang="it-IT" altLang="it-IT" dirty="0">
                <a:latin typeface="Bookman Old Style" panose="02050604050505020204" pitchFamily="18" charset="0"/>
              </a:rPr>
              <a:t>        </a:t>
            </a:r>
            <a:r>
              <a:rPr lang="it-IT" altLang="it-IT" sz="3200" dirty="0">
                <a:latin typeface="Bookman Old Style" panose="02050604050505020204" pitchFamily="18" charset="0"/>
              </a:rPr>
              <a:t>L’espressione evidenzia diverse posizioni su un argomento o su un obiettivo.   </a:t>
            </a:r>
          </a:p>
          <a:p>
            <a:pPr marL="609600" indent="-609600">
              <a:lnSpc>
                <a:spcPct val="80000"/>
              </a:lnSpc>
              <a:buNone/>
            </a:pPr>
            <a:r>
              <a:rPr lang="it-IT" altLang="it-IT" sz="3200" dirty="0">
                <a:latin typeface="Bookman Old Style" panose="02050604050505020204" pitchFamily="18" charset="0"/>
              </a:rPr>
              <a:t>     Il conflitto può essere vissuto sia come tendenziale contrapposizione che come violento scontro.</a:t>
            </a:r>
          </a:p>
          <a:p>
            <a:pPr marL="609600" indent="-609600">
              <a:lnSpc>
                <a:spcPct val="80000"/>
              </a:lnSpc>
              <a:buNone/>
            </a:pPr>
            <a:r>
              <a:rPr lang="it-IT" altLang="it-IT" sz="3200" dirty="0">
                <a:latin typeface="Bookman Old Style" panose="02050604050505020204" pitchFamily="18" charset="0"/>
              </a:rPr>
              <a:t>     La prevalenza di un orientamento rispetto all’altro è determinato non dall’oggetto della diversa posizione, ma dalla relazione intercorrente tra le parti.</a:t>
            </a:r>
          </a:p>
          <a:p>
            <a:pPr marL="609600" indent="-609600">
              <a:lnSpc>
                <a:spcPct val="80000"/>
              </a:lnSpc>
              <a:buNone/>
            </a:pPr>
            <a:endParaRPr lang="it-IT" altLang="it-IT" sz="3600" dirty="0">
              <a:latin typeface="Bookman Old Style" panose="02050604050505020204" pitchFamily="18" charset="0"/>
            </a:endParaRPr>
          </a:p>
        </p:txBody>
      </p:sp>
      <p:sp>
        <p:nvSpPr>
          <p:cNvPr id="4" name="Segnaposto numero diapositiva 5">
            <a:extLst>
              <a:ext uri="{FF2B5EF4-FFF2-40B4-BE49-F238E27FC236}">
                <a16:creationId xmlns:a16="http://schemas.microsoft.com/office/drawing/2014/main" id="{98C0E202-8D13-388C-5106-252B4B78CA50}"/>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53F72FF1-20DE-9249-8931-67A916D93314}" type="slidenum">
              <a:rPr lang="it-IT" altLang="it-IT">
                <a:solidFill>
                  <a:srgbClr val="045C75"/>
                </a:solidFill>
              </a:rPr>
              <a:pPr eaLnBrk="1" hangingPunct="1">
                <a:defRPr/>
              </a:pPr>
              <a:t>30</a:t>
            </a:fld>
            <a:endParaRPr lang="it-IT" altLang="it-IT">
              <a:solidFill>
                <a:srgbClr val="045C75"/>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730C107E-A484-78BA-C8BB-7CF44F5EAA31}"/>
              </a:ext>
            </a:extLst>
          </p:cNvPr>
          <p:cNvSpPr>
            <a:spLocks noGrp="1" noChangeArrowheads="1"/>
          </p:cNvSpPr>
          <p:nvPr>
            <p:ph idx="1"/>
          </p:nvPr>
        </p:nvSpPr>
        <p:spPr>
          <a:xfrm>
            <a:off x="1847851" y="260350"/>
            <a:ext cx="8640763" cy="6192838"/>
          </a:xfrm>
        </p:spPr>
        <p:txBody>
          <a:bodyPr/>
          <a:lstStyle/>
          <a:p>
            <a:pPr marL="609600" indent="-609600" algn="ctr">
              <a:lnSpc>
                <a:spcPct val="80000"/>
              </a:lnSpc>
              <a:buNone/>
            </a:pPr>
            <a:r>
              <a:rPr lang="it-IT" altLang="it-IT" dirty="0">
                <a:solidFill>
                  <a:srgbClr val="FF0000"/>
                </a:solidFill>
              </a:rPr>
              <a:t>  </a:t>
            </a:r>
            <a:r>
              <a:rPr lang="it-IT" altLang="it-IT" sz="4000" b="1" dirty="0">
                <a:solidFill>
                  <a:srgbClr val="FF0000"/>
                </a:solidFill>
                <a:latin typeface="Bookman Old Style" panose="02050604050505020204" pitchFamily="18" charset="0"/>
              </a:rPr>
              <a:t>Le cause </a:t>
            </a:r>
            <a:r>
              <a:rPr lang="it-IT" altLang="it-IT" sz="4000" b="1">
                <a:solidFill>
                  <a:srgbClr val="FF0000"/>
                </a:solidFill>
                <a:latin typeface="Bookman Old Style" panose="02050604050505020204" pitchFamily="18" charset="0"/>
              </a:rPr>
              <a:t>del conflitto</a:t>
            </a:r>
          </a:p>
          <a:p>
            <a:pPr marL="609600" indent="-609600" algn="ctr">
              <a:lnSpc>
                <a:spcPct val="80000"/>
              </a:lnSpc>
              <a:buNone/>
            </a:pPr>
            <a:endParaRPr lang="it-IT" altLang="it-IT" sz="1600" b="1" dirty="0">
              <a:solidFill>
                <a:srgbClr val="FF0000"/>
              </a:solidFill>
              <a:latin typeface="Bookman Old Style" panose="02050604050505020204" pitchFamily="18" charset="0"/>
            </a:endParaRPr>
          </a:p>
          <a:p>
            <a:pPr marL="609600" indent="-609600" algn="ctr">
              <a:lnSpc>
                <a:spcPct val="80000"/>
              </a:lnSpc>
              <a:buNone/>
            </a:pPr>
            <a:endParaRPr lang="it-IT" altLang="it-IT" sz="1200" b="1" dirty="0">
              <a:latin typeface="Bookman Old Style" panose="02050604050505020204" pitchFamily="18" charset="0"/>
            </a:endParaRPr>
          </a:p>
          <a:p>
            <a:pPr eaLnBrk="1" hangingPunct="1">
              <a:lnSpc>
                <a:spcPct val="80000"/>
              </a:lnSpc>
            </a:pPr>
            <a:r>
              <a:rPr lang="it-IT" altLang="it-IT" sz="3200" dirty="0">
                <a:latin typeface="Bookman Old Style" panose="02050604050505020204" pitchFamily="18" charset="0"/>
              </a:rPr>
              <a:t>Divergenze ideologiche</a:t>
            </a:r>
          </a:p>
          <a:p>
            <a:pPr eaLnBrk="1" hangingPunct="1">
              <a:lnSpc>
                <a:spcPct val="80000"/>
              </a:lnSpc>
            </a:pPr>
            <a:endParaRPr lang="it-IT" altLang="it-IT" sz="3200" dirty="0">
              <a:latin typeface="Bookman Old Style" panose="02050604050505020204" pitchFamily="18" charset="0"/>
            </a:endParaRPr>
          </a:p>
          <a:p>
            <a:pPr eaLnBrk="1" hangingPunct="1">
              <a:lnSpc>
                <a:spcPct val="80000"/>
              </a:lnSpc>
            </a:pPr>
            <a:r>
              <a:rPr lang="it-IT" altLang="it-IT" sz="3200" dirty="0">
                <a:latin typeface="Bookman Old Style" panose="02050604050505020204" pitchFamily="18" charset="0"/>
              </a:rPr>
              <a:t>Divergenze d’interessi</a:t>
            </a:r>
          </a:p>
          <a:p>
            <a:pPr eaLnBrk="1" hangingPunct="1">
              <a:lnSpc>
                <a:spcPct val="80000"/>
              </a:lnSpc>
            </a:pPr>
            <a:endParaRPr lang="it-IT" altLang="it-IT" sz="3200" dirty="0">
              <a:latin typeface="Bookman Old Style" panose="02050604050505020204" pitchFamily="18" charset="0"/>
            </a:endParaRPr>
          </a:p>
          <a:p>
            <a:pPr eaLnBrk="1" hangingPunct="1">
              <a:lnSpc>
                <a:spcPct val="80000"/>
              </a:lnSpc>
            </a:pPr>
            <a:r>
              <a:rPr lang="it-IT" altLang="it-IT" sz="3200" dirty="0">
                <a:latin typeface="Bookman Old Style" panose="02050604050505020204" pitchFamily="18" charset="0"/>
              </a:rPr>
              <a:t>Disfunzioni comunicative</a:t>
            </a:r>
          </a:p>
          <a:p>
            <a:pPr eaLnBrk="1" hangingPunct="1">
              <a:lnSpc>
                <a:spcPct val="80000"/>
              </a:lnSpc>
            </a:pPr>
            <a:endParaRPr lang="it-IT" altLang="it-IT" sz="3200" dirty="0">
              <a:latin typeface="Bookman Old Style" panose="02050604050505020204" pitchFamily="18" charset="0"/>
            </a:endParaRPr>
          </a:p>
          <a:p>
            <a:pPr eaLnBrk="1" hangingPunct="1">
              <a:lnSpc>
                <a:spcPct val="80000"/>
              </a:lnSpc>
            </a:pPr>
            <a:r>
              <a:rPr lang="it-IT" altLang="it-IT" sz="3200" dirty="0">
                <a:latin typeface="Bookman Old Style" panose="02050604050505020204" pitchFamily="18" charset="0"/>
              </a:rPr>
              <a:t>Rancore</a:t>
            </a:r>
          </a:p>
          <a:p>
            <a:pPr marL="609600" indent="-609600">
              <a:lnSpc>
                <a:spcPct val="80000"/>
              </a:lnSpc>
              <a:buNone/>
            </a:pPr>
            <a:endParaRPr lang="it-IT" altLang="it-IT" sz="3600" dirty="0">
              <a:latin typeface="Bookman Old Style" panose="02050604050505020204" pitchFamily="18" charset="0"/>
            </a:endParaRPr>
          </a:p>
        </p:txBody>
      </p:sp>
      <p:sp>
        <p:nvSpPr>
          <p:cNvPr id="4" name="Segnaposto numero diapositiva 5">
            <a:extLst>
              <a:ext uri="{FF2B5EF4-FFF2-40B4-BE49-F238E27FC236}">
                <a16:creationId xmlns:a16="http://schemas.microsoft.com/office/drawing/2014/main" id="{98C0E202-8D13-388C-5106-252B4B78CA50}"/>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53F72FF1-20DE-9249-8931-67A916D93314}" type="slidenum">
              <a:rPr lang="it-IT" altLang="it-IT">
                <a:solidFill>
                  <a:srgbClr val="045C75"/>
                </a:solidFill>
              </a:rPr>
              <a:pPr eaLnBrk="1" hangingPunct="1">
                <a:defRPr/>
              </a:pPr>
              <a:t>31</a:t>
            </a:fld>
            <a:endParaRPr lang="it-IT" altLang="it-IT">
              <a:solidFill>
                <a:srgbClr val="045C75"/>
              </a:solidFill>
            </a:endParaRPr>
          </a:p>
        </p:txBody>
      </p:sp>
    </p:spTree>
    <p:extLst>
      <p:ext uri="{BB962C8B-B14F-4D97-AF65-F5344CB8AC3E}">
        <p14:creationId xmlns:p14="http://schemas.microsoft.com/office/powerpoint/2010/main" val="3374842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8A90503C-8402-12EE-2AD2-8879A28C4025}"/>
              </a:ext>
            </a:extLst>
          </p:cNvPr>
          <p:cNvSpPr>
            <a:spLocks noGrp="1" noChangeArrowheads="1"/>
          </p:cNvSpPr>
          <p:nvPr>
            <p:ph idx="1"/>
          </p:nvPr>
        </p:nvSpPr>
        <p:spPr>
          <a:xfrm>
            <a:off x="1847851" y="476672"/>
            <a:ext cx="8640763" cy="5976516"/>
          </a:xfrm>
        </p:spPr>
        <p:txBody>
          <a:bodyPr/>
          <a:lstStyle/>
          <a:p>
            <a:pPr marL="609600" indent="-609600" algn="ctr">
              <a:lnSpc>
                <a:spcPct val="80000"/>
              </a:lnSpc>
              <a:buNone/>
            </a:pPr>
            <a:r>
              <a:rPr lang="it-IT" altLang="it-IT" dirty="0">
                <a:solidFill>
                  <a:srgbClr val="FF0000"/>
                </a:solidFill>
              </a:rPr>
              <a:t>  </a:t>
            </a:r>
            <a:r>
              <a:rPr lang="it-IT" altLang="it-IT" sz="4000" b="1" dirty="0">
                <a:solidFill>
                  <a:srgbClr val="FF0000"/>
                </a:solidFill>
                <a:latin typeface="Bookman Old Style" panose="02050604050505020204" pitchFamily="18" charset="0"/>
              </a:rPr>
              <a:t>Il conflitto nel gruppo</a:t>
            </a:r>
          </a:p>
          <a:p>
            <a:pPr marL="609600" indent="-609600" algn="ctr">
              <a:lnSpc>
                <a:spcPct val="80000"/>
              </a:lnSpc>
              <a:buNone/>
            </a:pPr>
            <a:endParaRPr lang="it-IT" altLang="it-IT" sz="1200" b="1" dirty="0">
              <a:latin typeface="Bookman Old Style" panose="02050604050505020204" pitchFamily="18" charset="0"/>
            </a:endParaRPr>
          </a:p>
          <a:p>
            <a:pPr marL="609600" indent="-609600">
              <a:lnSpc>
                <a:spcPct val="80000"/>
              </a:lnSpc>
              <a:buNone/>
            </a:pPr>
            <a:r>
              <a:rPr lang="it-IT" altLang="it-IT" dirty="0">
                <a:latin typeface="Bookman Old Style" panose="02050604050505020204" pitchFamily="18" charset="0"/>
                <a:hlinkClick r:id="rId2"/>
              </a:rPr>
              <a:t>https://www.youtube.com/watch?v=GHPytnLKfkM&amp;t=34s</a:t>
            </a:r>
            <a:endParaRPr lang="it-IT" altLang="it-IT" dirty="0">
              <a:latin typeface="Bookman Old Style" panose="02050604050505020204" pitchFamily="18" charset="0"/>
            </a:endParaRPr>
          </a:p>
          <a:p>
            <a:pPr marL="609600" indent="-609600">
              <a:lnSpc>
                <a:spcPct val="80000"/>
              </a:lnSpc>
              <a:buNone/>
            </a:pPr>
            <a:r>
              <a:rPr lang="it-IT" altLang="it-IT" dirty="0">
                <a:latin typeface="Bookman Old Style" panose="02050604050505020204" pitchFamily="18" charset="0"/>
              </a:rPr>
              <a:t>La trappola dei pregiudizi</a:t>
            </a:r>
          </a:p>
          <a:p>
            <a:pPr marL="609600" indent="-609600">
              <a:lnSpc>
                <a:spcPct val="80000"/>
              </a:lnSpc>
              <a:buNone/>
            </a:pPr>
            <a:endParaRPr lang="it-IT" altLang="it-IT" dirty="0">
              <a:latin typeface="Bookman Old Style" panose="02050604050505020204" pitchFamily="18" charset="0"/>
            </a:endParaRPr>
          </a:p>
          <a:p>
            <a:pPr marL="609600" indent="-609600">
              <a:lnSpc>
                <a:spcPct val="80000"/>
              </a:lnSpc>
              <a:buNone/>
            </a:pPr>
            <a:endParaRPr lang="it-IT" altLang="it-IT" dirty="0">
              <a:latin typeface="Bookman Old Style" panose="02050604050505020204" pitchFamily="18" charset="0"/>
            </a:endParaRPr>
          </a:p>
          <a:p>
            <a:pPr marL="609600" indent="-609600">
              <a:lnSpc>
                <a:spcPct val="80000"/>
              </a:lnSpc>
              <a:buNone/>
            </a:pPr>
            <a:r>
              <a:rPr lang="it-IT" altLang="it-IT" sz="1400" dirty="0">
                <a:latin typeface="Bookman Old Style" panose="02050604050505020204" pitchFamily="18" charset="0"/>
                <a:hlinkClick r:id="rId3"/>
              </a:rPr>
              <a:t>https://www.youtube.com/watch?v=Yb5XE533gT0&amp;list=PLUxe-EiB6M1liR58ClE_UopqpWSbQ64ZG&amp;index=7</a:t>
            </a:r>
            <a:endParaRPr lang="it-IT" altLang="it-IT" sz="1400" dirty="0">
              <a:latin typeface="Bookman Old Style" panose="02050604050505020204" pitchFamily="18" charset="0"/>
            </a:endParaRPr>
          </a:p>
          <a:p>
            <a:pPr marL="609600" indent="-609600">
              <a:lnSpc>
                <a:spcPct val="80000"/>
              </a:lnSpc>
              <a:buNone/>
            </a:pPr>
            <a:endParaRPr lang="it-IT" altLang="it-IT" dirty="0">
              <a:latin typeface="Bookman Old Style" panose="02050604050505020204" pitchFamily="18" charset="0"/>
            </a:endParaRPr>
          </a:p>
          <a:p>
            <a:pPr marL="609600" indent="-609600">
              <a:lnSpc>
                <a:spcPct val="80000"/>
              </a:lnSpc>
              <a:buNone/>
            </a:pPr>
            <a:r>
              <a:rPr lang="it-IT" altLang="it-IT" dirty="0">
                <a:latin typeface="Bookman Old Style" panose="02050604050505020204" pitchFamily="18" charset="0"/>
              </a:rPr>
              <a:t>«Saper disinnescare»</a:t>
            </a:r>
          </a:p>
          <a:p>
            <a:pPr marL="609600" indent="-609600">
              <a:lnSpc>
                <a:spcPct val="80000"/>
              </a:lnSpc>
              <a:buNone/>
            </a:pPr>
            <a:r>
              <a:rPr lang="it-IT" altLang="it-IT" dirty="0">
                <a:latin typeface="Bookman Old Style" panose="02050604050505020204" pitchFamily="18" charset="0"/>
              </a:rPr>
              <a:t>Perfetti sconosciuti 2016</a:t>
            </a:r>
          </a:p>
          <a:p>
            <a:pPr marL="609600" indent="-609600">
              <a:lnSpc>
                <a:spcPct val="80000"/>
              </a:lnSpc>
              <a:buNone/>
            </a:pPr>
            <a:endParaRPr lang="it-IT" altLang="it-IT" sz="3200" dirty="0">
              <a:latin typeface="Bookman Old Style" panose="02050604050505020204" pitchFamily="18" charset="0"/>
            </a:endParaRPr>
          </a:p>
          <a:p>
            <a:pPr marL="609600" indent="-609600">
              <a:lnSpc>
                <a:spcPct val="80000"/>
              </a:lnSpc>
              <a:buNone/>
            </a:pPr>
            <a:endParaRPr lang="it-IT" altLang="it-IT" sz="3600" dirty="0">
              <a:latin typeface="Bookman Old Style" panose="02050604050505020204" pitchFamily="18" charset="0"/>
            </a:endParaRPr>
          </a:p>
        </p:txBody>
      </p:sp>
      <p:sp>
        <p:nvSpPr>
          <p:cNvPr id="4" name="Segnaposto numero diapositiva 5">
            <a:extLst>
              <a:ext uri="{FF2B5EF4-FFF2-40B4-BE49-F238E27FC236}">
                <a16:creationId xmlns:a16="http://schemas.microsoft.com/office/drawing/2014/main" id="{93BEF054-D451-B803-F3EE-E8C4D88D2E56}"/>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057CD2C8-FC3F-9D40-8870-D651C3DEC6C5}" type="slidenum">
              <a:rPr lang="it-IT" altLang="it-IT">
                <a:solidFill>
                  <a:srgbClr val="045C75"/>
                </a:solidFill>
              </a:rPr>
              <a:pPr eaLnBrk="1" hangingPunct="1">
                <a:defRPr/>
              </a:pPr>
              <a:t>32</a:t>
            </a:fld>
            <a:endParaRPr lang="it-IT" altLang="it-IT">
              <a:solidFill>
                <a:srgbClr val="045C75"/>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7" name="Rectangle 3">
            <a:extLst>
              <a:ext uri="{FF2B5EF4-FFF2-40B4-BE49-F238E27FC236}">
                <a16:creationId xmlns:a16="http://schemas.microsoft.com/office/drawing/2014/main" id="{91226DBB-67C1-DBAA-7FFE-8FF27EBA12AB}"/>
              </a:ext>
            </a:extLst>
          </p:cNvPr>
          <p:cNvSpPr>
            <a:spLocks noGrp="1" noChangeArrowheads="1"/>
          </p:cNvSpPr>
          <p:nvPr>
            <p:ph idx="1"/>
          </p:nvPr>
        </p:nvSpPr>
        <p:spPr>
          <a:xfrm>
            <a:off x="1919289" y="260350"/>
            <a:ext cx="8569325" cy="6192838"/>
          </a:xfrm>
        </p:spPr>
        <p:txBody>
          <a:bodyPr rtlCol="0">
            <a:normAutofit lnSpcReduction="10000"/>
          </a:bodyPr>
          <a:lstStyle/>
          <a:p>
            <a:pPr marL="609600" indent="-609600" algn="ctr">
              <a:lnSpc>
                <a:spcPct val="80000"/>
              </a:lnSpc>
              <a:buClr>
                <a:schemeClr val="accent3"/>
              </a:buClr>
              <a:buNone/>
              <a:defRPr/>
            </a:pPr>
            <a:r>
              <a:rPr lang="it-IT" dirty="0">
                <a:solidFill>
                  <a:srgbClr val="FF0000"/>
                </a:solidFill>
              </a:rPr>
              <a:t>  </a:t>
            </a:r>
            <a:r>
              <a:rPr lang="it-IT" sz="4000" b="1" dirty="0">
                <a:solidFill>
                  <a:srgbClr val="FF0000"/>
                </a:solidFill>
                <a:latin typeface="Bookman Old Style" pitchFamily="18" charset="0"/>
              </a:rPr>
              <a:t>Il conflitto nel gruppo</a:t>
            </a:r>
          </a:p>
          <a:p>
            <a:pPr marL="609600" indent="-609600" algn="ctr">
              <a:lnSpc>
                <a:spcPct val="80000"/>
              </a:lnSpc>
              <a:buClr>
                <a:schemeClr val="accent3"/>
              </a:buClr>
              <a:buNone/>
              <a:defRPr/>
            </a:pPr>
            <a:r>
              <a:rPr lang="it-IT" b="1" i="1" dirty="0">
                <a:solidFill>
                  <a:srgbClr val="FF0000"/>
                </a:solidFill>
                <a:latin typeface="Bookman Old Style" pitchFamily="18" charset="0"/>
              </a:rPr>
              <a:t>   </a:t>
            </a:r>
            <a:r>
              <a:rPr lang="it-IT" sz="2400" b="1" i="1" dirty="0">
                <a:solidFill>
                  <a:srgbClr val="FF0000"/>
                </a:solidFill>
                <a:latin typeface="Bookman Old Style" pitchFamily="18" charset="0"/>
              </a:rPr>
              <a:t>Elementi costruttivi</a:t>
            </a:r>
          </a:p>
          <a:p>
            <a:pPr marL="609600" indent="-609600">
              <a:lnSpc>
                <a:spcPct val="80000"/>
              </a:lnSpc>
              <a:buClr>
                <a:schemeClr val="accent3"/>
              </a:buClr>
              <a:buNone/>
              <a:defRPr/>
            </a:pPr>
            <a:endParaRPr lang="it-IT" sz="2400" dirty="0">
              <a:latin typeface="Bookman Old Style" pitchFamily="18" charset="0"/>
            </a:endParaRPr>
          </a:p>
          <a:p>
            <a:pPr marL="609600" indent="-609600">
              <a:lnSpc>
                <a:spcPct val="80000"/>
              </a:lnSpc>
              <a:buClr>
                <a:srgbClr val="FF0000"/>
              </a:buClr>
              <a:buSzPct val="80000"/>
              <a:buFont typeface="Wingdings" pitchFamily="2" charset="2"/>
              <a:buChar char="q"/>
              <a:defRPr/>
            </a:pPr>
            <a:r>
              <a:rPr lang="it-IT" sz="2400" dirty="0">
                <a:latin typeface="Bookman Old Style" pitchFamily="18" charset="0"/>
              </a:rPr>
              <a:t>Fa emergere problematiche importanti, permettendo quindi di chiarirle</a:t>
            </a:r>
          </a:p>
          <a:p>
            <a:pPr marL="609600" indent="-609600">
              <a:lnSpc>
                <a:spcPct val="80000"/>
              </a:lnSpc>
              <a:buClr>
                <a:srgbClr val="FF0000"/>
              </a:buClr>
              <a:buSzPct val="80000"/>
              <a:buFont typeface="Wingdings" pitchFamily="2" charset="2"/>
              <a:buChar char="q"/>
              <a:defRPr/>
            </a:pPr>
            <a:r>
              <a:rPr lang="it-IT" sz="2400" dirty="0">
                <a:latin typeface="Bookman Old Style" pitchFamily="18" charset="0"/>
              </a:rPr>
              <a:t>Consente la risoluzione dei problemi</a:t>
            </a:r>
          </a:p>
          <a:p>
            <a:pPr marL="609600" indent="-609600">
              <a:lnSpc>
                <a:spcPct val="80000"/>
              </a:lnSpc>
              <a:buClr>
                <a:srgbClr val="FF0000"/>
              </a:buClr>
              <a:buSzPct val="80000"/>
              <a:buFont typeface="Wingdings" pitchFamily="2" charset="2"/>
              <a:buChar char="q"/>
              <a:defRPr/>
            </a:pPr>
            <a:r>
              <a:rPr lang="it-IT" sz="2400" dirty="0">
                <a:latin typeface="Bookman Old Style" pitchFamily="18" charset="0"/>
              </a:rPr>
              <a:t>Aumenta il coinvolgimento dei singoli individui relativamente agli aspetti che essi ritengono importanti</a:t>
            </a:r>
          </a:p>
          <a:p>
            <a:pPr marL="609600" indent="-609600">
              <a:lnSpc>
                <a:spcPct val="80000"/>
              </a:lnSpc>
              <a:buClr>
                <a:srgbClr val="FF0000"/>
              </a:buClr>
              <a:buSzPct val="80000"/>
              <a:buFont typeface="Wingdings" pitchFamily="2" charset="2"/>
              <a:buChar char="q"/>
              <a:defRPr/>
            </a:pPr>
            <a:r>
              <a:rPr lang="it-IT" sz="2400" dirty="0">
                <a:latin typeface="Bookman Old Style" pitchFamily="18" charset="0"/>
              </a:rPr>
              <a:t>Permette che s’instauri un’autentica comunicazione</a:t>
            </a:r>
          </a:p>
          <a:p>
            <a:pPr marL="609600" indent="-609600">
              <a:lnSpc>
                <a:spcPct val="80000"/>
              </a:lnSpc>
              <a:buClr>
                <a:srgbClr val="FF0000"/>
              </a:buClr>
              <a:buSzPct val="80000"/>
              <a:buFont typeface="Wingdings" pitchFamily="2" charset="2"/>
              <a:buChar char="q"/>
              <a:defRPr/>
            </a:pPr>
            <a:r>
              <a:rPr lang="it-IT" sz="2400" dirty="0">
                <a:latin typeface="Bookman Old Style" pitchFamily="18" charset="0"/>
              </a:rPr>
              <a:t>Funge da valvola di sfogo per le emozioni contenute, l’ansia e la tensione</a:t>
            </a:r>
          </a:p>
          <a:p>
            <a:pPr marL="609600" indent="-609600">
              <a:lnSpc>
                <a:spcPct val="80000"/>
              </a:lnSpc>
              <a:buClr>
                <a:srgbClr val="FF0000"/>
              </a:buClr>
              <a:buSzPct val="80000"/>
              <a:buFont typeface="Wingdings" pitchFamily="2" charset="2"/>
              <a:buChar char="q"/>
              <a:defRPr/>
            </a:pPr>
            <a:r>
              <a:rPr lang="it-IT" sz="2400" dirty="0">
                <a:latin typeface="Bookman Old Style" pitchFamily="18" charset="0"/>
              </a:rPr>
              <a:t>Favorisce la coesione tra le persone che sono coinvolte nel conflitto, infatti può determinare una maggiore apertura e conoscenza senza barriere</a:t>
            </a:r>
          </a:p>
          <a:p>
            <a:pPr marL="609600" indent="-609600">
              <a:lnSpc>
                <a:spcPct val="80000"/>
              </a:lnSpc>
              <a:buClr>
                <a:srgbClr val="FF0000"/>
              </a:buClr>
              <a:buSzPct val="80000"/>
              <a:buFont typeface="Wingdings" pitchFamily="2" charset="2"/>
              <a:buChar char="q"/>
              <a:defRPr/>
            </a:pPr>
            <a:r>
              <a:rPr lang="it-IT" sz="2400" dirty="0">
                <a:latin typeface="Bookman Old Style" pitchFamily="18" charset="0"/>
              </a:rPr>
              <a:t>Aiuta le persone a crescere personalmente e ad applicare ciò che imparano in situazioni future</a:t>
            </a:r>
            <a:br>
              <a:rPr lang="it-IT" sz="2400" dirty="0">
                <a:latin typeface="Bookman Old Style" pitchFamily="18" charset="0"/>
              </a:rPr>
            </a:br>
            <a:endParaRPr lang="it-IT" sz="2400" dirty="0">
              <a:latin typeface="Bookman Old Style" pitchFamily="18" charset="0"/>
            </a:endParaRPr>
          </a:p>
        </p:txBody>
      </p:sp>
      <p:sp>
        <p:nvSpPr>
          <p:cNvPr id="4" name="Segnaposto numero diapositiva 5">
            <a:extLst>
              <a:ext uri="{FF2B5EF4-FFF2-40B4-BE49-F238E27FC236}">
                <a16:creationId xmlns:a16="http://schemas.microsoft.com/office/drawing/2014/main" id="{31587CC3-0840-85F4-97B5-EB9D9A3CFE95}"/>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2384317D-3B47-D141-821C-1B6C01991233}" type="slidenum">
              <a:rPr lang="it-IT" altLang="it-IT">
                <a:solidFill>
                  <a:srgbClr val="045C75"/>
                </a:solidFill>
              </a:rPr>
              <a:pPr eaLnBrk="1" hangingPunct="1">
                <a:defRPr/>
              </a:pPr>
              <a:t>33</a:t>
            </a:fld>
            <a:endParaRPr lang="it-IT" altLang="it-IT">
              <a:solidFill>
                <a:srgbClr val="045C75"/>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a:extLst>
              <a:ext uri="{FF2B5EF4-FFF2-40B4-BE49-F238E27FC236}">
                <a16:creationId xmlns:a16="http://schemas.microsoft.com/office/drawing/2014/main" id="{5D05D2F4-C36F-DCBA-017C-A6575FF73448}"/>
              </a:ext>
            </a:extLst>
          </p:cNvPr>
          <p:cNvSpPr>
            <a:spLocks noGrp="1" noChangeArrowheads="1"/>
          </p:cNvSpPr>
          <p:nvPr>
            <p:ph idx="1"/>
          </p:nvPr>
        </p:nvSpPr>
        <p:spPr>
          <a:xfrm>
            <a:off x="1847851" y="188914"/>
            <a:ext cx="8569325" cy="6264275"/>
          </a:xfrm>
        </p:spPr>
        <p:txBody>
          <a:bodyPr>
            <a:normAutofit lnSpcReduction="10000"/>
          </a:bodyPr>
          <a:lstStyle/>
          <a:p>
            <a:pPr marL="609600" indent="-609600" algn="ctr">
              <a:buNone/>
            </a:pPr>
            <a:r>
              <a:rPr lang="it-IT" altLang="it-IT" sz="2800">
                <a:solidFill>
                  <a:srgbClr val="FF0000"/>
                </a:solidFill>
                <a:latin typeface="Bookman Old Style" panose="02050604050505020204" pitchFamily="18" charset="0"/>
              </a:rPr>
              <a:t>  </a:t>
            </a:r>
            <a:r>
              <a:rPr lang="it-IT" altLang="it-IT" sz="4000" b="1">
                <a:solidFill>
                  <a:srgbClr val="FF0000"/>
                </a:solidFill>
                <a:latin typeface="Bookman Old Style" panose="02050604050505020204" pitchFamily="18" charset="0"/>
              </a:rPr>
              <a:t>Il conflitto nel gruppo</a:t>
            </a:r>
          </a:p>
          <a:p>
            <a:pPr marL="609600" indent="-609600" algn="ctr">
              <a:buNone/>
            </a:pPr>
            <a:r>
              <a:rPr lang="it-IT" altLang="it-IT" sz="2800" b="1" i="1">
                <a:solidFill>
                  <a:srgbClr val="FF0000"/>
                </a:solidFill>
                <a:latin typeface="Bookman Old Style" panose="02050604050505020204" pitchFamily="18" charset="0"/>
              </a:rPr>
              <a:t>   Elementi distruttivi</a:t>
            </a:r>
          </a:p>
          <a:p>
            <a:pPr marL="609600" indent="-609600">
              <a:buNone/>
            </a:pPr>
            <a:endParaRPr lang="it-IT" altLang="it-IT" sz="1600" b="1">
              <a:latin typeface="Bookman Old Style" panose="02050604050505020204" pitchFamily="18" charset="0"/>
            </a:endParaRPr>
          </a:p>
          <a:p>
            <a:pPr marL="609600" indent="-609600">
              <a:buClr>
                <a:srgbClr val="FF0000"/>
              </a:buClr>
              <a:buSzPct val="80000"/>
              <a:buFont typeface="Wingdings" pitchFamily="2" charset="2"/>
              <a:buChar char="q"/>
            </a:pPr>
            <a:r>
              <a:rPr lang="it-IT" altLang="it-IT" sz="2800">
                <a:latin typeface="Bookman Old Style" panose="02050604050505020204" pitchFamily="18" charset="0"/>
              </a:rPr>
              <a:t>Fa sprecare tempo ed energie a scapito di attività e problematiche più importanti</a:t>
            </a:r>
          </a:p>
          <a:p>
            <a:pPr marL="609600" indent="-609600">
              <a:buClr>
                <a:srgbClr val="FF0000"/>
              </a:buClr>
              <a:buSzPct val="80000"/>
              <a:buFont typeface="Wingdings" pitchFamily="2" charset="2"/>
              <a:buChar char="q"/>
            </a:pPr>
            <a:r>
              <a:rPr lang="it-IT" altLang="it-IT" sz="2800">
                <a:latin typeface="Bookman Old Style" panose="02050604050505020204" pitchFamily="18" charset="0"/>
              </a:rPr>
              <a:t>Danneggia il morale delle persone o rafforza l’opinione negativa che si ha di se stessi</a:t>
            </a:r>
          </a:p>
          <a:p>
            <a:pPr marL="609600" indent="-609600">
              <a:buClr>
                <a:srgbClr val="FF0000"/>
              </a:buClr>
              <a:buSzPct val="80000"/>
              <a:buFont typeface="Wingdings" pitchFamily="2" charset="2"/>
              <a:buChar char="q"/>
            </a:pPr>
            <a:r>
              <a:rPr lang="it-IT" altLang="it-IT" sz="2800">
                <a:latin typeface="Bookman Old Style" panose="02050604050505020204" pitchFamily="18" charset="0"/>
              </a:rPr>
              <a:t>Accentra la coesione interna nei sottogruppi e fa diminuire la collaborazione nel gruppo </a:t>
            </a:r>
          </a:p>
          <a:p>
            <a:pPr marL="609600" indent="-609600">
              <a:buClr>
                <a:srgbClr val="FF0000"/>
              </a:buClr>
              <a:buSzPct val="80000"/>
              <a:buFont typeface="Wingdings" pitchFamily="2" charset="2"/>
              <a:buChar char="q"/>
            </a:pPr>
            <a:r>
              <a:rPr lang="it-IT" altLang="it-IT" sz="2800">
                <a:latin typeface="Bookman Old Style" panose="02050604050505020204" pitchFamily="18" charset="0"/>
              </a:rPr>
              <a:t>Aggrava le divergenze relative ai valori</a:t>
            </a:r>
          </a:p>
          <a:p>
            <a:pPr marL="609600" indent="-609600">
              <a:buClr>
                <a:srgbClr val="FF0000"/>
              </a:buClr>
              <a:buSzPct val="80000"/>
              <a:buFont typeface="Wingdings" pitchFamily="2" charset="2"/>
              <a:buChar char="q"/>
            </a:pPr>
            <a:r>
              <a:rPr lang="it-IT" altLang="it-IT" sz="2800">
                <a:latin typeface="Bookman Old Style" panose="02050604050505020204" pitchFamily="18" charset="0"/>
              </a:rPr>
              <a:t>Genera comportamenti irresponsabili e deplorevoli che possono giungere all’insulto ed alla zuffa tra i partecipanti del gruppo</a:t>
            </a:r>
          </a:p>
        </p:txBody>
      </p:sp>
      <p:sp>
        <p:nvSpPr>
          <p:cNvPr id="4" name="Segnaposto numero diapositiva 5">
            <a:extLst>
              <a:ext uri="{FF2B5EF4-FFF2-40B4-BE49-F238E27FC236}">
                <a16:creationId xmlns:a16="http://schemas.microsoft.com/office/drawing/2014/main" id="{D35A6298-BE51-DF19-F415-A8E36EB14759}"/>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4F96569E-F229-1947-94C6-DC6BEC5FFFDD}" type="slidenum">
              <a:rPr lang="it-IT" altLang="it-IT">
                <a:solidFill>
                  <a:srgbClr val="045C75"/>
                </a:solidFill>
              </a:rPr>
              <a:pPr eaLnBrk="1" hangingPunct="1">
                <a:defRPr/>
              </a:pPr>
              <a:t>34</a:t>
            </a:fld>
            <a:endParaRPr lang="it-IT" altLang="it-IT">
              <a:solidFill>
                <a:srgbClr val="045C75"/>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2">
            <a:extLst>
              <a:ext uri="{FF2B5EF4-FFF2-40B4-BE49-F238E27FC236}">
                <a16:creationId xmlns:a16="http://schemas.microsoft.com/office/drawing/2014/main" id="{07279324-467B-8C0F-0F42-1BF2C174CAFA}"/>
              </a:ext>
            </a:extLst>
          </p:cNvPr>
          <p:cNvSpPr txBox="1">
            <a:spLocks noChangeArrowheads="1"/>
          </p:cNvSpPr>
          <p:nvPr/>
        </p:nvSpPr>
        <p:spPr bwMode="auto">
          <a:xfrm>
            <a:off x="1830389" y="404814"/>
            <a:ext cx="8535987" cy="674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eaLnBrk="0" fontAlgn="base" hangingPunct="0">
              <a:spcBef>
                <a:spcPct val="0"/>
              </a:spcBef>
              <a:spcAft>
                <a:spcPct val="0"/>
              </a:spcAft>
              <a:defRPr>
                <a:solidFill>
                  <a:schemeClr val="tx1"/>
                </a:solidFill>
                <a:latin typeface="Rockwell" panose="02060603020205020403" pitchFamily="18" charset="77"/>
              </a:defRPr>
            </a:lvl6pPr>
            <a:lvl7pPr marL="2971800" indent="-228600" eaLnBrk="0" fontAlgn="base" hangingPunct="0">
              <a:spcBef>
                <a:spcPct val="0"/>
              </a:spcBef>
              <a:spcAft>
                <a:spcPct val="0"/>
              </a:spcAft>
              <a:defRPr>
                <a:solidFill>
                  <a:schemeClr val="tx1"/>
                </a:solidFill>
                <a:latin typeface="Rockwell" panose="02060603020205020403" pitchFamily="18" charset="77"/>
              </a:defRPr>
            </a:lvl7pPr>
            <a:lvl8pPr marL="3429000" indent="-228600" eaLnBrk="0" fontAlgn="base" hangingPunct="0">
              <a:spcBef>
                <a:spcPct val="0"/>
              </a:spcBef>
              <a:spcAft>
                <a:spcPct val="0"/>
              </a:spcAft>
              <a:defRPr>
                <a:solidFill>
                  <a:schemeClr val="tx1"/>
                </a:solidFill>
                <a:latin typeface="Rockwell" panose="02060603020205020403" pitchFamily="18" charset="77"/>
              </a:defRPr>
            </a:lvl8pPr>
            <a:lvl9pPr marL="3886200" indent="-228600" eaLnBrk="0" fontAlgn="base" hangingPunct="0">
              <a:spcBef>
                <a:spcPct val="0"/>
              </a:spcBef>
              <a:spcAft>
                <a:spcPct val="0"/>
              </a:spcAft>
              <a:defRPr>
                <a:solidFill>
                  <a:schemeClr val="tx1"/>
                </a:solidFill>
                <a:latin typeface="Rockwell" panose="02060603020205020403" pitchFamily="18" charset="77"/>
              </a:defRPr>
            </a:lvl9pPr>
          </a:lstStyle>
          <a:p>
            <a:pPr algn="ctr">
              <a:spcBef>
                <a:spcPct val="50000"/>
              </a:spcBef>
            </a:pPr>
            <a:r>
              <a:rPr lang="it-IT" altLang="it-IT" sz="3600" b="1">
                <a:solidFill>
                  <a:srgbClr val="FF0000"/>
                </a:solidFill>
                <a:latin typeface="Bookman Old Style" panose="02050604050505020204" pitchFamily="18" charset="0"/>
              </a:rPr>
              <a:t>Il conflitto nel gruppo</a:t>
            </a:r>
          </a:p>
          <a:p>
            <a:pPr algn="ctr">
              <a:spcBef>
                <a:spcPct val="50000"/>
              </a:spcBef>
            </a:pPr>
            <a:r>
              <a:rPr lang="it-IT" altLang="it-IT" sz="1600" b="1">
                <a:solidFill>
                  <a:srgbClr val="FF0000"/>
                </a:solidFill>
                <a:latin typeface="Bookman Old Style" panose="02050604050505020204" pitchFamily="18" charset="0"/>
              </a:rPr>
              <a:t> </a:t>
            </a:r>
          </a:p>
          <a:p>
            <a:pPr algn="ctr">
              <a:spcBef>
                <a:spcPct val="50000"/>
              </a:spcBef>
            </a:pPr>
            <a:r>
              <a:rPr lang="it-IT" altLang="it-IT" sz="2700">
                <a:latin typeface="Bookman Old Style" panose="02050604050505020204" pitchFamily="18" charset="0"/>
              </a:rPr>
              <a:t>Può scaturire da una comunicazione disfunzionale e dall’attivazione dei reciproci meccanismi difensivi</a:t>
            </a:r>
          </a:p>
          <a:p>
            <a:pPr algn="ctr">
              <a:spcBef>
                <a:spcPct val="50000"/>
              </a:spcBef>
            </a:pPr>
            <a:endParaRPr lang="it-IT" altLang="it-IT" sz="2700">
              <a:latin typeface="Bookman Old Style" panose="02050604050505020204" pitchFamily="18" charset="0"/>
            </a:endParaRPr>
          </a:p>
          <a:p>
            <a:pPr algn="ctr">
              <a:spcBef>
                <a:spcPct val="50000"/>
              </a:spcBef>
            </a:pPr>
            <a:r>
              <a:rPr lang="it-IT" altLang="it-IT" sz="2400">
                <a:latin typeface="Bookman Old Style" panose="02050604050505020204" pitchFamily="18" charset="0"/>
                <a:hlinkClick r:id="rId2"/>
              </a:rPr>
              <a:t>https://www.youtube.com/watch?v=ZfyF4LZml-U</a:t>
            </a:r>
            <a:endParaRPr lang="it-IT" altLang="it-IT" sz="2400">
              <a:latin typeface="Bookman Old Style" panose="02050604050505020204" pitchFamily="18" charset="0"/>
            </a:endParaRPr>
          </a:p>
          <a:p>
            <a:pPr algn="ctr">
              <a:spcBef>
                <a:spcPct val="50000"/>
              </a:spcBef>
            </a:pPr>
            <a:r>
              <a:rPr lang="it-IT" altLang="it-IT" sz="2400">
                <a:latin typeface="Bookman Old Style" panose="02050604050505020204" pitchFamily="18" charset="0"/>
              </a:rPr>
              <a:t>Dal Film: Il nome del figlio 2015</a:t>
            </a:r>
          </a:p>
          <a:p>
            <a:pPr algn="ctr">
              <a:spcBef>
                <a:spcPct val="50000"/>
              </a:spcBef>
            </a:pPr>
            <a:endParaRPr lang="it-IT" altLang="it-IT" sz="2400">
              <a:latin typeface="Bookman Old Style" panose="02050604050505020204" pitchFamily="18" charset="0"/>
            </a:endParaRPr>
          </a:p>
          <a:p>
            <a:pPr eaLnBrk="1" hangingPunct="1"/>
            <a:r>
              <a:rPr lang="it-IT" altLang="it-IT" sz="2400">
                <a:latin typeface="Bookman Old Style" panose="02050604050505020204" pitchFamily="18" charset="0"/>
                <a:hlinkClick r:id="rId3"/>
              </a:rPr>
              <a:t>https://www.youtube.com/watch?v=WwQxKWu6PcU</a:t>
            </a:r>
            <a:endParaRPr lang="it-IT" altLang="it-IT" sz="2400">
              <a:latin typeface="Bookman Old Style" panose="02050604050505020204" pitchFamily="18" charset="0"/>
            </a:endParaRPr>
          </a:p>
          <a:p>
            <a:pPr eaLnBrk="1" hangingPunct="1"/>
            <a:r>
              <a:rPr lang="it-IT" altLang="it-IT" sz="2400">
                <a:latin typeface="Bookman Old Style" panose="02050604050505020204" pitchFamily="18" charset="0"/>
              </a:rPr>
              <a:t>Il dilemma del prigioniero. Dalla serie Numbers</a:t>
            </a:r>
          </a:p>
          <a:p>
            <a:pPr algn="ctr">
              <a:spcBef>
                <a:spcPct val="50000"/>
              </a:spcBef>
            </a:pPr>
            <a:endParaRPr lang="it-IT" altLang="it-IT" sz="2400">
              <a:latin typeface="Bookman Old Style" panose="02050604050505020204" pitchFamily="18" charset="0"/>
            </a:endParaRPr>
          </a:p>
          <a:p>
            <a:pPr algn="ctr">
              <a:spcBef>
                <a:spcPct val="50000"/>
              </a:spcBef>
            </a:pPr>
            <a:endParaRPr lang="it-IT" altLang="it-IT" sz="30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a:extLst>
              <a:ext uri="{FF2B5EF4-FFF2-40B4-BE49-F238E27FC236}">
                <a16:creationId xmlns:a16="http://schemas.microsoft.com/office/drawing/2014/main" id="{9615F9C4-1E0A-41AF-0069-5936ACD76A22}"/>
              </a:ext>
            </a:extLst>
          </p:cNvPr>
          <p:cNvSpPr>
            <a:spLocks noGrp="1" noChangeArrowheads="1"/>
          </p:cNvSpPr>
          <p:nvPr>
            <p:ph idx="1"/>
          </p:nvPr>
        </p:nvSpPr>
        <p:spPr>
          <a:xfrm>
            <a:off x="1847851" y="476672"/>
            <a:ext cx="8569325" cy="5976516"/>
          </a:xfrm>
        </p:spPr>
        <p:txBody>
          <a:bodyPr/>
          <a:lstStyle/>
          <a:p>
            <a:pPr marL="609600" indent="-609600" algn="ctr">
              <a:buNone/>
              <a:defRPr/>
            </a:pPr>
            <a:r>
              <a:rPr lang="it-IT" altLang="it-IT" sz="2800" dirty="0">
                <a:solidFill>
                  <a:srgbClr val="FF0000"/>
                </a:solidFill>
              </a:rPr>
              <a:t>  </a:t>
            </a:r>
            <a:r>
              <a:rPr lang="it-IT" altLang="it-IT" sz="4000" b="1" dirty="0">
                <a:solidFill>
                  <a:srgbClr val="FF0000"/>
                </a:solidFill>
                <a:latin typeface="Bookman Old Style" panose="02050604050505020204" pitchFamily="18" charset="0"/>
              </a:rPr>
              <a:t>Il conflitto nel gruppo</a:t>
            </a:r>
          </a:p>
          <a:p>
            <a:pPr marL="609600" indent="-609600" algn="ctr">
              <a:buNone/>
              <a:defRPr/>
            </a:pPr>
            <a:r>
              <a:rPr lang="it-IT" altLang="it-IT" sz="2800" b="1" i="1" dirty="0">
                <a:solidFill>
                  <a:srgbClr val="FF0000"/>
                </a:solidFill>
                <a:latin typeface="Bookman Old Style" panose="02050604050505020204" pitchFamily="18" charset="0"/>
              </a:rPr>
              <a:t>   risposte costruttive e distruttive</a:t>
            </a:r>
          </a:p>
          <a:p>
            <a:pPr marL="609600" indent="-609600">
              <a:buNone/>
              <a:defRPr/>
            </a:pPr>
            <a:endParaRPr lang="it-IT" altLang="it-IT" sz="1600" b="1" dirty="0">
              <a:latin typeface="Bookman Old Style" panose="02050604050505020204" pitchFamily="18" charset="0"/>
            </a:endParaRPr>
          </a:p>
          <a:p>
            <a:pPr marL="0" indent="0">
              <a:buClr>
                <a:srgbClr val="FF0000"/>
              </a:buClr>
              <a:buSzPct val="80000"/>
              <a:buNone/>
              <a:defRPr/>
            </a:pPr>
            <a:r>
              <a:rPr lang="it-IT" altLang="it-IT" sz="2800" dirty="0">
                <a:latin typeface="Bookman Old Style" panose="02050604050505020204" pitchFamily="18" charset="0"/>
              </a:rPr>
              <a:t>                 Dal film Beautiful </a:t>
            </a:r>
            <a:r>
              <a:rPr lang="it-IT" altLang="it-IT" sz="2800" dirty="0" err="1">
                <a:latin typeface="Bookman Old Style" panose="02050604050505020204" pitchFamily="18" charset="0"/>
              </a:rPr>
              <a:t>Mind</a:t>
            </a:r>
            <a:endParaRPr lang="it-IT" altLang="it-IT" sz="2800" dirty="0">
              <a:latin typeface="Bookman Old Style" panose="02050604050505020204" pitchFamily="18" charset="0"/>
            </a:endParaRPr>
          </a:p>
          <a:p>
            <a:pPr marL="0" indent="0">
              <a:buClr>
                <a:srgbClr val="FF0000"/>
              </a:buClr>
              <a:buSzPct val="80000"/>
              <a:buNone/>
              <a:defRPr/>
            </a:pPr>
            <a:endParaRPr lang="it-IT" altLang="it-IT" sz="2800" dirty="0">
              <a:latin typeface="Bookman Old Style" panose="02050604050505020204" pitchFamily="18" charset="0"/>
            </a:endParaRPr>
          </a:p>
          <a:p>
            <a:pPr marL="0" indent="0">
              <a:buClr>
                <a:srgbClr val="FF0000"/>
              </a:buClr>
              <a:buSzPct val="80000"/>
              <a:buNone/>
              <a:defRPr/>
            </a:pPr>
            <a:endParaRPr lang="it-IT" altLang="it-IT" sz="2800" dirty="0">
              <a:latin typeface="Bookman Old Style" panose="02050604050505020204" pitchFamily="18" charset="0"/>
            </a:endParaRPr>
          </a:p>
          <a:p>
            <a:pPr marL="0" indent="0" algn="ctr">
              <a:buClr>
                <a:srgbClr val="FF0000"/>
              </a:buClr>
              <a:buSzPct val="80000"/>
              <a:buNone/>
              <a:defRPr/>
            </a:pPr>
            <a:r>
              <a:rPr lang="it-IT" altLang="it-IT" sz="2400" dirty="0">
                <a:latin typeface="Bookman Old Style" panose="02050604050505020204" pitchFamily="18" charset="0"/>
                <a:hlinkClick r:id="rId2"/>
              </a:rPr>
              <a:t>https://www.youtube.com/watch?v=TKw8p174g_A</a:t>
            </a:r>
            <a:endParaRPr lang="it-IT" altLang="it-IT" sz="2400" dirty="0">
              <a:latin typeface="Bookman Old Style" panose="02050604050505020204" pitchFamily="18" charset="0"/>
            </a:endParaRPr>
          </a:p>
          <a:p>
            <a:pPr marL="0" indent="0" algn="ctr">
              <a:buClr>
                <a:srgbClr val="FF0000"/>
              </a:buClr>
              <a:buSzPct val="80000"/>
              <a:buNone/>
              <a:defRPr/>
            </a:pPr>
            <a:endParaRPr lang="it-IT" altLang="it-IT" sz="2400" dirty="0">
              <a:latin typeface="Bookman Old Style" panose="02050604050505020204" pitchFamily="18" charset="0"/>
            </a:endParaRPr>
          </a:p>
        </p:txBody>
      </p:sp>
      <p:sp>
        <p:nvSpPr>
          <p:cNvPr id="4" name="Segnaposto numero diapositiva 5">
            <a:extLst>
              <a:ext uri="{FF2B5EF4-FFF2-40B4-BE49-F238E27FC236}">
                <a16:creationId xmlns:a16="http://schemas.microsoft.com/office/drawing/2014/main" id="{DD3A7121-2813-9169-86E2-373589A8AA3E}"/>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A1A86927-93BB-B842-B963-92D93AE97994}" type="slidenum">
              <a:rPr lang="it-IT" altLang="it-IT">
                <a:solidFill>
                  <a:srgbClr val="045C75"/>
                </a:solidFill>
              </a:rPr>
              <a:pPr eaLnBrk="1" hangingPunct="1">
                <a:defRPr/>
              </a:pPr>
              <a:t>36</a:t>
            </a:fld>
            <a:endParaRPr lang="it-IT" altLang="it-IT">
              <a:solidFill>
                <a:srgbClr val="045C75"/>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9" name="Rectangle 3">
            <a:extLst>
              <a:ext uri="{FF2B5EF4-FFF2-40B4-BE49-F238E27FC236}">
                <a16:creationId xmlns:a16="http://schemas.microsoft.com/office/drawing/2014/main" id="{E9FDD664-D0CB-BB1D-EE81-270DF606B7E3}"/>
              </a:ext>
            </a:extLst>
          </p:cNvPr>
          <p:cNvSpPr>
            <a:spLocks noGrp="1" noChangeArrowheads="1"/>
          </p:cNvSpPr>
          <p:nvPr>
            <p:ph idx="1"/>
          </p:nvPr>
        </p:nvSpPr>
        <p:spPr>
          <a:xfrm>
            <a:off x="1847851" y="188914"/>
            <a:ext cx="8569325" cy="6264275"/>
          </a:xfrm>
        </p:spPr>
        <p:txBody>
          <a:bodyPr rtlCol="0">
            <a:normAutofit/>
          </a:bodyPr>
          <a:lstStyle/>
          <a:p>
            <a:pPr marL="609600" indent="-609600" algn="ctr">
              <a:lnSpc>
                <a:spcPct val="80000"/>
              </a:lnSpc>
              <a:buClr>
                <a:schemeClr val="accent3"/>
              </a:buClr>
              <a:buNone/>
              <a:defRPr/>
            </a:pPr>
            <a:r>
              <a:rPr lang="it-IT" dirty="0">
                <a:solidFill>
                  <a:srgbClr val="FF0000"/>
                </a:solidFill>
              </a:rPr>
              <a:t>  </a:t>
            </a:r>
            <a:r>
              <a:rPr lang="it-IT" sz="3400" b="1" dirty="0">
                <a:solidFill>
                  <a:srgbClr val="FF0000"/>
                </a:solidFill>
                <a:latin typeface="Bookman Old Style" pitchFamily="18" charset="0"/>
              </a:rPr>
              <a:t>Metodi per il superamento dei conflitti</a:t>
            </a:r>
          </a:p>
          <a:p>
            <a:pPr marL="609600" indent="-609600" algn="ctr">
              <a:lnSpc>
                <a:spcPct val="80000"/>
              </a:lnSpc>
              <a:buClr>
                <a:schemeClr val="accent3"/>
              </a:buClr>
              <a:buNone/>
              <a:defRPr/>
            </a:pPr>
            <a:endParaRPr lang="it-IT" sz="1000" b="1" dirty="0">
              <a:latin typeface="Bookman Old Style" pitchFamily="18" charset="0"/>
            </a:endParaRPr>
          </a:p>
          <a:p>
            <a:pPr marL="609600" indent="-609600">
              <a:lnSpc>
                <a:spcPct val="80000"/>
              </a:lnSpc>
              <a:buClr>
                <a:srgbClr val="FF0000"/>
              </a:buClr>
              <a:buSzPct val="80000"/>
              <a:buFont typeface="Wingdings" pitchFamily="2" charset="2"/>
              <a:buChar char="q"/>
              <a:defRPr/>
            </a:pPr>
            <a:r>
              <a:rPr lang="it-IT" dirty="0">
                <a:latin typeface="Bookman Old Style" pitchFamily="18" charset="0"/>
              </a:rPr>
              <a:t>Rinuncia (ritirarsi o congelare il potenziale conflitto; ricercare ulteriori informazioni od alleanze; far “raffreddare” il partecipante troppo aggressivo)</a:t>
            </a:r>
          </a:p>
          <a:p>
            <a:pPr marL="609600" indent="-609600">
              <a:lnSpc>
                <a:spcPct val="80000"/>
              </a:lnSpc>
              <a:buClr>
                <a:srgbClr val="FF0000"/>
              </a:buClr>
              <a:buSzPct val="80000"/>
              <a:buFont typeface="Wingdings" pitchFamily="2" charset="2"/>
              <a:buChar char="q"/>
              <a:defRPr/>
            </a:pPr>
            <a:r>
              <a:rPr lang="it-IT" dirty="0">
                <a:latin typeface="Bookman Old Style" pitchFamily="18" charset="0"/>
              </a:rPr>
              <a:t>Attenuazione (ignorare momentaneamente le aree di divergenza lavorando su quelle di accordo; suddividere parzialmente il problema)</a:t>
            </a:r>
          </a:p>
          <a:p>
            <a:pPr marL="609600" indent="-609600">
              <a:lnSpc>
                <a:spcPct val="80000"/>
              </a:lnSpc>
              <a:buClr>
                <a:srgbClr val="FF0000"/>
              </a:buClr>
              <a:buSzPct val="80000"/>
              <a:buFont typeface="Wingdings" pitchFamily="2" charset="2"/>
              <a:buChar char="q"/>
              <a:defRPr/>
            </a:pPr>
            <a:r>
              <a:rPr lang="it-IT" dirty="0">
                <a:latin typeface="Bookman Old Style" pitchFamily="18" charset="0"/>
              </a:rPr>
              <a:t>Compromesso (negoziare per una soluzione soddisfacente per tutti; barattare vantaggi per ciascuno)</a:t>
            </a:r>
          </a:p>
          <a:p>
            <a:pPr marL="609600" indent="-609600">
              <a:lnSpc>
                <a:spcPct val="80000"/>
              </a:lnSpc>
              <a:buClr>
                <a:srgbClr val="FF0000"/>
              </a:buClr>
              <a:buSzPct val="80000"/>
              <a:buFont typeface="Wingdings" pitchFamily="2" charset="2"/>
              <a:buChar char="q"/>
              <a:defRPr/>
            </a:pPr>
            <a:r>
              <a:rPr lang="it-IT" dirty="0">
                <a:latin typeface="Bookman Old Style" pitchFamily="18" charset="0"/>
              </a:rPr>
              <a:t>Pressione (far prevalere il proprio punto di vista; riuscire a vincere; imporsi in relazione alla particolarità della situazione di emergenza)</a:t>
            </a:r>
          </a:p>
          <a:p>
            <a:pPr marL="609600" indent="-609600">
              <a:lnSpc>
                <a:spcPct val="80000"/>
              </a:lnSpc>
              <a:buClr>
                <a:srgbClr val="FF0000"/>
              </a:buClr>
              <a:buSzPct val="80000"/>
              <a:buFont typeface="Wingdings" pitchFamily="2" charset="2"/>
              <a:buChar char="q"/>
              <a:defRPr/>
            </a:pPr>
            <a:r>
              <a:rPr lang="it-IT" dirty="0">
                <a:latin typeface="Bookman Old Style" pitchFamily="18" charset="0"/>
              </a:rPr>
              <a:t>Confronto (affrontare il problema nell’ottica della ricerca di una soluzione “equa”; utilizzare tecniche di </a:t>
            </a:r>
            <a:r>
              <a:rPr lang="it-IT" dirty="0" err="1">
                <a:latin typeface="Bookman Old Style" pitchFamily="18" charset="0"/>
              </a:rPr>
              <a:t>problem</a:t>
            </a:r>
            <a:r>
              <a:rPr lang="it-IT" dirty="0">
                <a:latin typeface="Bookman Old Style" pitchFamily="18" charset="0"/>
              </a:rPr>
              <a:t> </a:t>
            </a:r>
            <a:r>
              <a:rPr lang="it-IT" dirty="0" err="1">
                <a:latin typeface="Bookman Old Style" pitchFamily="18" charset="0"/>
              </a:rPr>
              <a:t>solving</a:t>
            </a:r>
            <a:r>
              <a:rPr lang="it-IT" dirty="0">
                <a:latin typeface="Bookman Old Style" pitchFamily="18" charset="0"/>
              </a:rPr>
              <a:t>)</a:t>
            </a:r>
          </a:p>
        </p:txBody>
      </p:sp>
      <p:sp>
        <p:nvSpPr>
          <p:cNvPr id="4" name="Segnaposto numero diapositiva 5">
            <a:extLst>
              <a:ext uri="{FF2B5EF4-FFF2-40B4-BE49-F238E27FC236}">
                <a16:creationId xmlns:a16="http://schemas.microsoft.com/office/drawing/2014/main" id="{C2606442-F7AD-DF48-73BE-FEEE448A1264}"/>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0FBF75BA-8CBE-0D41-8746-504249943236}" type="slidenum">
              <a:rPr lang="it-IT" altLang="it-IT">
                <a:solidFill>
                  <a:srgbClr val="045C75"/>
                </a:solidFill>
              </a:rPr>
              <a:pPr eaLnBrk="1" hangingPunct="1">
                <a:defRPr/>
              </a:pPr>
              <a:t>37</a:t>
            </a:fld>
            <a:endParaRPr lang="it-IT" altLang="it-IT">
              <a:solidFill>
                <a:srgbClr val="045C75"/>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a:extLst>
              <a:ext uri="{FF2B5EF4-FFF2-40B4-BE49-F238E27FC236}">
                <a16:creationId xmlns:a16="http://schemas.microsoft.com/office/drawing/2014/main" id="{7E701AFC-EF95-0DC6-BAA4-727A7309EE1B}"/>
              </a:ext>
            </a:extLst>
          </p:cNvPr>
          <p:cNvSpPr>
            <a:spLocks noGrp="1" noChangeArrowheads="1"/>
          </p:cNvSpPr>
          <p:nvPr>
            <p:ph idx="1"/>
          </p:nvPr>
        </p:nvSpPr>
        <p:spPr>
          <a:xfrm>
            <a:off x="1847851" y="188914"/>
            <a:ext cx="8640763" cy="6264275"/>
          </a:xfrm>
        </p:spPr>
        <p:txBody>
          <a:bodyPr rtlCol="0">
            <a:normAutofit fontScale="92500" lnSpcReduction="10000"/>
          </a:bodyPr>
          <a:lstStyle/>
          <a:p>
            <a:pPr marL="609600" indent="-609600" algn="ctr">
              <a:lnSpc>
                <a:spcPct val="80000"/>
              </a:lnSpc>
              <a:buClr>
                <a:schemeClr val="accent3"/>
              </a:buClr>
              <a:buNone/>
              <a:defRPr/>
            </a:pPr>
            <a:r>
              <a:rPr lang="it-IT" dirty="0"/>
              <a:t> </a:t>
            </a:r>
            <a:r>
              <a:rPr lang="it-IT" sz="3600" b="1" dirty="0">
                <a:solidFill>
                  <a:srgbClr val="FF0000"/>
                </a:solidFill>
                <a:latin typeface="Bookman Old Style" pitchFamily="18" charset="0"/>
              </a:rPr>
              <a:t>Le basi per una efficace attività di gruppo</a:t>
            </a:r>
          </a:p>
          <a:p>
            <a:pPr marL="609600" indent="-609600" algn="ctr">
              <a:lnSpc>
                <a:spcPct val="80000"/>
              </a:lnSpc>
              <a:buClr>
                <a:schemeClr val="accent3"/>
              </a:buClr>
              <a:buNone/>
              <a:defRPr/>
            </a:pPr>
            <a:endParaRPr lang="it-IT" sz="2400" b="1" dirty="0">
              <a:solidFill>
                <a:schemeClr val="folHlink"/>
              </a:solidFill>
              <a:latin typeface="Bookman Old Style" pitchFamily="18" charset="0"/>
            </a:endParaRPr>
          </a:p>
          <a:p>
            <a:pPr marL="609600" indent="-609600">
              <a:lnSpc>
                <a:spcPct val="80000"/>
              </a:lnSpc>
              <a:buClr>
                <a:srgbClr val="FF0000"/>
              </a:buClr>
              <a:buSzPct val="80000"/>
              <a:buFont typeface="Wingdings" pitchFamily="2" charset="2"/>
              <a:buChar char="q"/>
              <a:defRPr/>
            </a:pPr>
            <a:r>
              <a:rPr lang="it-IT" sz="2800" dirty="0">
                <a:latin typeface="Bookman Old Style" pitchFamily="18" charset="0"/>
              </a:rPr>
              <a:t>ogni partecipante deve comprendere l’intero problema e non solo ciò che gli si adatta per conoscenze e competenze</a:t>
            </a:r>
          </a:p>
          <a:p>
            <a:pPr marL="609600" indent="-609600">
              <a:lnSpc>
                <a:spcPct val="80000"/>
              </a:lnSpc>
              <a:buClr>
                <a:srgbClr val="FF0000"/>
              </a:buClr>
              <a:buSzPct val="80000"/>
              <a:buFont typeface="Wingdings" pitchFamily="2" charset="2"/>
              <a:buChar char="q"/>
              <a:defRPr/>
            </a:pPr>
            <a:endParaRPr lang="it-IT" sz="1600" dirty="0">
              <a:latin typeface="Bookman Old Style" pitchFamily="18" charset="0"/>
            </a:endParaRPr>
          </a:p>
          <a:p>
            <a:pPr marL="609600" indent="-609600">
              <a:lnSpc>
                <a:spcPct val="80000"/>
              </a:lnSpc>
              <a:buClr>
                <a:srgbClr val="FF0000"/>
              </a:buClr>
              <a:buSzPct val="80000"/>
              <a:buFont typeface="Wingdings" pitchFamily="2" charset="2"/>
              <a:buChar char="q"/>
              <a:defRPr/>
            </a:pPr>
            <a:r>
              <a:rPr lang="it-IT" sz="2800" dirty="0">
                <a:latin typeface="Bookman Old Style" pitchFamily="18" charset="0"/>
              </a:rPr>
              <a:t>ogni partecipante deve comprendere come egli stesso può contribuire</a:t>
            </a:r>
          </a:p>
          <a:p>
            <a:pPr marL="609600" indent="-609600">
              <a:lnSpc>
                <a:spcPct val="80000"/>
              </a:lnSpc>
              <a:buClr>
                <a:srgbClr val="FF0000"/>
              </a:buClr>
              <a:buSzPct val="80000"/>
              <a:buFont typeface="Wingdings" pitchFamily="2" charset="2"/>
              <a:buChar char="q"/>
              <a:defRPr/>
            </a:pPr>
            <a:endParaRPr lang="it-IT" sz="1600" dirty="0">
              <a:latin typeface="Bookman Old Style" pitchFamily="18" charset="0"/>
            </a:endParaRPr>
          </a:p>
          <a:p>
            <a:pPr marL="609600" indent="-609600">
              <a:lnSpc>
                <a:spcPct val="80000"/>
              </a:lnSpc>
              <a:buClr>
                <a:srgbClr val="FF0000"/>
              </a:buClr>
              <a:buSzPct val="80000"/>
              <a:buFont typeface="Wingdings" pitchFamily="2" charset="2"/>
              <a:buChar char="q"/>
              <a:defRPr/>
            </a:pPr>
            <a:r>
              <a:rPr lang="it-IT" sz="2800" dirty="0">
                <a:latin typeface="Bookman Old Style" pitchFamily="18" charset="0"/>
              </a:rPr>
              <a:t>ogni partecipante deve lasciare spazio al contributo degli altri</a:t>
            </a:r>
          </a:p>
          <a:p>
            <a:pPr marL="609600" indent="-609600">
              <a:lnSpc>
                <a:spcPct val="80000"/>
              </a:lnSpc>
              <a:buClr>
                <a:srgbClr val="FF0000"/>
              </a:buClr>
              <a:buSzPct val="80000"/>
              <a:buFont typeface="Wingdings" pitchFamily="2" charset="2"/>
              <a:buChar char="q"/>
              <a:defRPr/>
            </a:pPr>
            <a:endParaRPr lang="it-IT" sz="1600" dirty="0">
              <a:latin typeface="Bookman Old Style" pitchFamily="18" charset="0"/>
            </a:endParaRPr>
          </a:p>
          <a:p>
            <a:pPr marL="609600" indent="-609600">
              <a:lnSpc>
                <a:spcPct val="80000"/>
              </a:lnSpc>
              <a:buClr>
                <a:srgbClr val="FF0000"/>
              </a:buClr>
              <a:buSzPct val="80000"/>
              <a:buFont typeface="Wingdings" pitchFamily="2" charset="2"/>
              <a:buChar char="q"/>
              <a:defRPr/>
            </a:pPr>
            <a:r>
              <a:rPr lang="it-IT" sz="2800" dirty="0">
                <a:latin typeface="Bookman Old Style" pitchFamily="18" charset="0"/>
              </a:rPr>
              <a:t>ogni partecipante deve capire i problemi degli altri e deve aiutarli a fornire il massimo del loro contributo alla soluzione dei problemi</a:t>
            </a:r>
            <a:br>
              <a:rPr lang="it-IT" b="1" i="1" dirty="0"/>
            </a:br>
            <a:br>
              <a:rPr lang="it-IT" b="1" i="1" dirty="0"/>
            </a:br>
            <a:endParaRPr lang="it-IT" b="1" i="1" dirty="0"/>
          </a:p>
        </p:txBody>
      </p:sp>
      <p:sp>
        <p:nvSpPr>
          <p:cNvPr id="4" name="Segnaposto numero diapositiva 5">
            <a:extLst>
              <a:ext uri="{FF2B5EF4-FFF2-40B4-BE49-F238E27FC236}">
                <a16:creationId xmlns:a16="http://schemas.microsoft.com/office/drawing/2014/main" id="{4375D7CE-6B38-CA7B-8B6D-D12E2589CDF8}"/>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4BFCCB15-0D35-AC4C-BC80-FA029013A429}" type="slidenum">
              <a:rPr lang="it-IT" altLang="it-IT">
                <a:solidFill>
                  <a:srgbClr val="045C75"/>
                </a:solidFill>
              </a:rPr>
              <a:pPr eaLnBrk="1" hangingPunct="1">
                <a:defRPr/>
              </a:pPr>
              <a:t>38</a:t>
            </a:fld>
            <a:endParaRPr lang="it-IT" altLang="it-IT">
              <a:solidFill>
                <a:srgbClr val="045C75"/>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a:extLst>
              <a:ext uri="{FF2B5EF4-FFF2-40B4-BE49-F238E27FC236}">
                <a16:creationId xmlns:a16="http://schemas.microsoft.com/office/drawing/2014/main" id="{47724F78-203F-4917-0AEE-251871E2C02A}"/>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940D3480-A573-534D-A306-D2535D75CCDA}" type="slidenum">
              <a:rPr lang="it-IT" altLang="it-IT">
                <a:solidFill>
                  <a:srgbClr val="045C75"/>
                </a:solidFill>
              </a:rPr>
              <a:pPr eaLnBrk="1" hangingPunct="1">
                <a:defRPr/>
              </a:pPr>
              <a:t>39</a:t>
            </a:fld>
            <a:endParaRPr lang="it-IT" altLang="it-IT">
              <a:solidFill>
                <a:srgbClr val="045C75"/>
              </a:solidFill>
            </a:endParaRPr>
          </a:p>
        </p:txBody>
      </p:sp>
      <p:sp>
        <p:nvSpPr>
          <p:cNvPr id="388098" name="Rectangle 2">
            <a:extLst>
              <a:ext uri="{FF2B5EF4-FFF2-40B4-BE49-F238E27FC236}">
                <a16:creationId xmlns:a16="http://schemas.microsoft.com/office/drawing/2014/main" id="{4A8FF5C2-512E-2C20-553C-B15AF431BA39}"/>
              </a:ext>
            </a:extLst>
          </p:cNvPr>
          <p:cNvSpPr>
            <a:spLocks noChangeArrowheads="1"/>
          </p:cNvSpPr>
          <p:nvPr/>
        </p:nvSpPr>
        <p:spPr bwMode="auto">
          <a:xfrm>
            <a:off x="1774825" y="207963"/>
            <a:ext cx="8642350" cy="6151562"/>
          </a:xfrm>
          <a:prstGeom prst="rect">
            <a:avLst/>
          </a:prstGeom>
          <a:noFill/>
          <a:ln w="9525">
            <a:noFill/>
            <a:miter lim="800000"/>
            <a:headEnd/>
            <a:tailEnd/>
          </a:ln>
          <a:effectLst/>
        </p:spPr>
        <p:txBody>
          <a:bodyPr anchor="ctr">
            <a:spAutoFit/>
          </a:bodyPr>
          <a:lstStyle/>
          <a:p>
            <a:pPr marL="609600" indent="-609600" algn="ctr">
              <a:lnSpc>
                <a:spcPct val="80000"/>
              </a:lnSpc>
              <a:spcBef>
                <a:spcPct val="20000"/>
              </a:spcBef>
              <a:defRPr/>
            </a:pPr>
            <a:r>
              <a:rPr lang="it-IT" sz="3200" b="1" dirty="0">
                <a:solidFill>
                  <a:srgbClr val="FF0000"/>
                </a:solidFill>
                <a:latin typeface="Bookman Old Style" pitchFamily="18" charset="0"/>
              </a:rPr>
              <a:t>Caratteristiche del gruppo efficace</a:t>
            </a:r>
          </a:p>
          <a:p>
            <a:pPr marL="609600" indent="-609600" algn="ctr">
              <a:lnSpc>
                <a:spcPct val="80000"/>
              </a:lnSpc>
              <a:spcBef>
                <a:spcPct val="20000"/>
              </a:spcBef>
              <a:defRPr/>
            </a:pPr>
            <a:endParaRPr lang="it-IT" sz="1600" b="1" dirty="0">
              <a:effectLst>
                <a:outerShdw blurRad="38100" dist="38100" dir="2700000" algn="tl">
                  <a:srgbClr val="000000"/>
                </a:outerShdw>
              </a:effectLst>
              <a:latin typeface="Bookman Old Style" pitchFamily="18" charset="0"/>
            </a:endParaRPr>
          </a:p>
          <a:p>
            <a:pPr marL="609600" indent="-609600">
              <a:lnSpc>
                <a:spcPct val="80000"/>
              </a:lnSpc>
              <a:spcBef>
                <a:spcPct val="20000"/>
              </a:spcBef>
              <a:buClr>
                <a:srgbClr val="FF0000"/>
              </a:buClr>
              <a:buSzPct val="80000"/>
              <a:buFont typeface="Wingdings" pitchFamily="2" charset="2"/>
              <a:buChar char="q"/>
              <a:defRPr/>
            </a:pPr>
            <a:r>
              <a:rPr lang="it-IT" sz="2200" dirty="0">
                <a:latin typeface="Bookman Old Style" pitchFamily="18" charset="0"/>
              </a:rPr>
              <a:t>Consapevolezza dello scopo</a:t>
            </a:r>
          </a:p>
          <a:p>
            <a:pPr marL="609600" indent="-609600">
              <a:lnSpc>
                <a:spcPct val="80000"/>
              </a:lnSpc>
              <a:spcBef>
                <a:spcPct val="20000"/>
              </a:spcBef>
              <a:buClr>
                <a:srgbClr val="FF0000"/>
              </a:buClr>
              <a:buSzPct val="80000"/>
              <a:buFont typeface="Wingdings" pitchFamily="2" charset="2"/>
              <a:buChar char="q"/>
              <a:defRPr/>
            </a:pPr>
            <a:r>
              <a:rPr lang="it-IT" sz="2200" dirty="0">
                <a:latin typeface="Bookman Old Style" pitchFamily="18" charset="0"/>
              </a:rPr>
              <a:t>Informalità</a:t>
            </a:r>
          </a:p>
          <a:p>
            <a:pPr marL="609600" indent="-609600">
              <a:lnSpc>
                <a:spcPct val="80000"/>
              </a:lnSpc>
              <a:spcBef>
                <a:spcPct val="20000"/>
              </a:spcBef>
              <a:buClr>
                <a:srgbClr val="FF0000"/>
              </a:buClr>
              <a:buSzPct val="80000"/>
              <a:buFont typeface="Wingdings" pitchFamily="2" charset="2"/>
              <a:buChar char="q"/>
              <a:defRPr/>
            </a:pPr>
            <a:r>
              <a:rPr lang="it-IT" sz="2200" dirty="0">
                <a:latin typeface="Bookman Old Style" pitchFamily="18" charset="0"/>
              </a:rPr>
              <a:t>Partecipazione</a:t>
            </a:r>
          </a:p>
          <a:p>
            <a:pPr marL="609600" indent="-609600">
              <a:lnSpc>
                <a:spcPct val="80000"/>
              </a:lnSpc>
              <a:spcBef>
                <a:spcPct val="20000"/>
              </a:spcBef>
              <a:buClr>
                <a:srgbClr val="FF0000"/>
              </a:buClr>
              <a:buSzPct val="80000"/>
              <a:buFont typeface="Wingdings" pitchFamily="2" charset="2"/>
              <a:buChar char="q"/>
              <a:defRPr/>
            </a:pPr>
            <a:r>
              <a:rPr lang="it-IT" sz="2200" dirty="0">
                <a:latin typeface="Bookman Old Style" pitchFamily="18" charset="0"/>
              </a:rPr>
              <a:t>Capacità di ascolto</a:t>
            </a:r>
          </a:p>
          <a:p>
            <a:pPr marL="609600" indent="-609600">
              <a:lnSpc>
                <a:spcPct val="80000"/>
              </a:lnSpc>
              <a:spcBef>
                <a:spcPct val="20000"/>
              </a:spcBef>
              <a:buClr>
                <a:srgbClr val="FF0000"/>
              </a:buClr>
              <a:buSzPct val="80000"/>
              <a:buFont typeface="Wingdings" pitchFamily="2" charset="2"/>
              <a:buChar char="q"/>
              <a:defRPr/>
            </a:pPr>
            <a:r>
              <a:rPr lang="it-IT" sz="2200" dirty="0">
                <a:latin typeface="Bookman Old Style" pitchFamily="18" charset="0"/>
              </a:rPr>
              <a:t>Disaccordo funzionale</a:t>
            </a:r>
          </a:p>
          <a:p>
            <a:pPr marL="609600" indent="-609600">
              <a:lnSpc>
                <a:spcPct val="80000"/>
              </a:lnSpc>
              <a:spcBef>
                <a:spcPct val="20000"/>
              </a:spcBef>
              <a:buClr>
                <a:srgbClr val="FF0000"/>
              </a:buClr>
              <a:buSzPct val="80000"/>
              <a:buFont typeface="Wingdings" pitchFamily="2" charset="2"/>
              <a:buChar char="q"/>
              <a:defRPr/>
            </a:pPr>
            <a:r>
              <a:rPr lang="it-IT" sz="2200" dirty="0">
                <a:latin typeface="Bookman Old Style" pitchFamily="18" charset="0"/>
              </a:rPr>
              <a:t>Decisioni per consenso</a:t>
            </a:r>
          </a:p>
          <a:p>
            <a:pPr marL="609600" indent="-609600">
              <a:lnSpc>
                <a:spcPct val="80000"/>
              </a:lnSpc>
              <a:spcBef>
                <a:spcPct val="20000"/>
              </a:spcBef>
              <a:buClr>
                <a:srgbClr val="FF0000"/>
              </a:buClr>
              <a:buSzPct val="80000"/>
              <a:buFont typeface="Wingdings" pitchFamily="2" charset="2"/>
              <a:buChar char="q"/>
              <a:defRPr/>
            </a:pPr>
            <a:r>
              <a:rPr lang="it-IT" sz="2200" dirty="0">
                <a:latin typeface="Bookman Old Style" pitchFamily="18" charset="0"/>
              </a:rPr>
              <a:t>Comunicazione aperta</a:t>
            </a:r>
          </a:p>
          <a:p>
            <a:pPr marL="609600" indent="-609600">
              <a:lnSpc>
                <a:spcPct val="80000"/>
              </a:lnSpc>
              <a:spcBef>
                <a:spcPct val="20000"/>
              </a:spcBef>
              <a:buClr>
                <a:srgbClr val="FF0000"/>
              </a:buClr>
              <a:buSzPct val="80000"/>
              <a:buFont typeface="Wingdings" pitchFamily="2" charset="2"/>
              <a:buChar char="q"/>
              <a:defRPr/>
            </a:pPr>
            <a:r>
              <a:rPr lang="it-IT" sz="2200" dirty="0">
                <a:latin typeface="Bookman Old Style" pitchFamily="18" charset="0"/>
              </a:rPr>
              <a:t>Riconoscimento/apprezzamento</a:t>
            </a:r>
          </a:p>
          <a:p>
            <a:pPr marL="609600" indent="-609600">
              <a:lnSpc>
                <a:spcPct val="80000"/>
              </a:lnSpc>
              <a:spcBef>
                <a:spcPct val="20000"/>
              </a:spcBef>
              <a:buClr>
                <a:srgbClr val="FF0000"/>
              </a:buClr>
              <a:buSzPct val="80000"/>
              <a:buFont typeface="Wingdings" pitchFamily="2" charset="2"/>
              <a:buChar char="q"/>
              <a:defRPr/>
            </a:pPr>
            <a:r>
              <a:rPr lang="it-IT" sz="2200" dirty="0">
                <a:latin typeface="Bookman Old Style" pitchFamily="18" charset="0"/>
              </a:rPr>
              <a:t>Flessibilità</a:t>
            </a:r>
          </a:p>
          <a:p>
            <a:pPr marL="609600" indent="-609600">
              <a:lnSpc>
                <a:spcPct val="80000"/>
              </a:lnSpc>
              <a:spcBef>
                <a:spcPct val="20000"/>
              </a:spcBef>
              <a:buClr>
                <a:srgbClr val="FF0000"/>
              </a:buClr>
              <a:buSzPct val="80000"/>
              <a:buFont typeface="Wingdings" pitchFamily="2" charset="2"/>
              <a:buChar char="q"/>
              <a:defRPr/>
            </a:pPr>
            <a:r>
              <a:rPr lang="it-IT" sz="2200" dirty="0">
                <a:latin typeface="Bookman Old Style" pitchFamily="18" charset="0"/>
              </a:rPr>
              <a:t>Consenso sui valori</a:t>
            </a:r>
          </a:p>
          <a:p>
            <a:pPr marL="609600" indent="-609600">
              <a:lnSpc>
                <a:spcPct val="80000"/>
              </a:lnSpc>
              <a:spcBef>
                <a:spcPct val="20000"/>
              </a:spcBef>
              <a:buClr>
                <a:srgbClr val="FF0000"/>
              </a:buClr>
              <a:buSzPct val="80000"/>
              <a:buFont typeface="Wingdings" pitchFamily="2" charset="2"/>
              <a:buChar char="q"/>
              <a:defRPr/>
            </a:pPr>
            <a:r>
              <a:rPr lang="it-IT" sz="2200" dirty="0">
                <a:latin typeface="Bookman Old Style" pitchFamily="18" charset="0"/>
              </a:rPr>
              <a:t>Chiara definizione dei ruoli/mansioni</a:t>
            </a:r>
          </a:p>
          <a:p>
            <a:pPr marL="609600" indent="-609600">
              <a:lnSpc>
                <a:spcPct val="80000"/>
              </a:lnSpc>
              <a:spcBef>
                <a:spcPct val="20000"/>
              </a:spcBef>
              <a:buClr>
                <a:srgbClr val="FF0000"/>
              </a:buClr>
              <a:buSzPct val="80000"/>
              <a:buFont typeface="Wingdings" pitchFamily="2" charset="2"/>
              <a:buChar char="q"/>
              <a:defRPr/>
            </a:pPr>
            <a:r>
              <a:rPr lang="it-IT" sz="2200" dirty="0">
                <a:latin typeface="Bookman Old Style" pitchFamily="18" charset="0"/>
              </a:rPr>
              <a:t>Leadership condivisa</a:t>
            </a:r>
          </a:p>
          <a:p>
            <a:pPr marL="609600" indent="-609600">
              <a:lnSpc>
                <a:spcPct val="80000"/>
              </a:lnSpc>
              <a:spcBef>
                <a:spcPct val="20000"/>
              </a:spcBef>
              <a:buClr>
                <a:srgbClr val="FF0000"/>
              </a:buClr>
              <a:buSzPct val="80000"/>
              <a:buFont typeface="Wingdings" pitchFamily="2" charset="2"/>
              <a:buChar char="q"/>
              <a:defRPr/>
            </a:pPr>
            <a:r>
              <a:rPr lang="it-IT" sz="2200" dirty="0">
                <a:latin typeface="Bookman Old Style" pitchFamily="18" charset="0"/>
              </a:rPr>
              <a:t>Relazioni esterne</a:t>
            </a:r>
          </a:p>
          <a:p>
            <a:pPr marL="609600" indent="-609600">
              <a:lnSpc>
                <a:spcPct val="80000"/>
              </a:lnSpc>
              <a:spcBef>
                <a:spcPct val="20000"/>
              </a:spcBef>
              <a:buClr>
                <a:srgbClr val="FF0000"/>
              </a:buClr>
              <a:buSzPct val="80000"/>
              <a:buFont typeface="Wingdings" pitchFamily="2" charset="2"/>
              <a:buChar char="q"/>
              <a:defRPr/>
            </a:pPr>
            <a:r>
              <a:rPr lang="it-IT" sz="2200" dirty="0">
                <a:latin typeface="Bookman Old Style" pitchFamily="18" charset="0"/>
              </a:rPr>
              <a:t>Diversità di stili</a:t>
            </a:r>
          </a:p>
          <a:p>
            <a:pPr marL="609600" indent="-609600">
              <a:lnSpc>
                <a:spcPct val="80000"/>
              </a:lnSpc>
              <a:spcBef>
                <a:spcPct val="20000"/>
              </a:spcBef>
              <a:buClr>
                <a:srgbClr val="FF0000"/>
              </a:buClr>
              <a:buSzPct val="80000"/>
              <a:buFont typeface="Wingdings" pitchFamily="2" charset="2"/>
              <a:buChar char="q"/>
              <a:defRPr/>
            </a:pPr>
            <a:r>
              <a:rPr lang="it-IT" sz="2200" dirty="0">
                <a:latin typeface="Bookman Old Style" pitchFamily="18" charset="0"/>
              </a:rPr>
              <a:t>Autovalutazione</a:t>
            </a:r>
          </a:p>
          <a:p>
            <a:pPr marL="609600" indent="-609600">
              <a:lnSpc>
                <a:spcPct val="80000"/>
              </a:lnSpc>
              <a:spcBef>
                <a:spcPct val="20000"/>
              </a:spcBef>
              <a:buClr>
                <a:srgbClr val="FF0000"/>
              </a:buClr>
              <a:buSzPct val="80000"/>
              <a:buFont typeface="Wingdings" pitchFamily="2" charset="2"/>
              <a:buChar char="q"/>
              <a:defRPr/>
            </a:pPr>
            <a:r>
              <a:rPr lang="it-IT" sz="2200" dirty="0">
                <a:latin typeface="Bookman Old Style" pitchFamily="18" charset="0"/>
              </a:rPr>
              <a:t>Risultati ottimali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ttangolo 3">
            <a:extLst>
              <a:ext uri="{FF2B5EF4-FFF2-40B4-BE49-F238E27FC236}">
                <a16:creationId xmlns:a16="http://schemas.microsoft.com/office/drawing/2014/main" id="{258FDDAF-B804-7B8C-1499-B0AFB5CBC7C1}"/>
              </a:ext>
            </a:extLst>
          </p:cNvPr>
          <p:cNvSpPr>
            <a:spLocks noChangeArrowheads="1"/>
          </p:cNvSpPr>
          <p:nvPr/>
        </p:nvSpPr>
        <p:spPr bwMode="auto">
          <a:xfrm>
            <a:off x="1978025" y="620713"/>
            <a:ext cx="8121650" cy="529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eaLnBrk="0" fontAlgn="base" hangingPunct="0">
              <a:spcBef>
                <a:spcPct val="0"/>
              </a:spcBef>
              <a:spcAft>
                <a:spcPct val="0"/>
              </a:spcAft>
              <a:defRPr>
                <a:solidFill>
                  <a:schemeClr val="tx1"/>
                </a:solidFill>
                <a:latin typeface="Rockwell" panose="02060603020205020403" pitchFamily="18" charset="77"/>
              </a:defRPr>
            </a:lvl6pPr>
            <a:lvl7pPr marL="2971800" indent="-228600" eaLnBrk="0" fontAlgn="base" hangingPunct="0">
              <a:spcBef>
                <a:spcPct val="0"/>
              </a:spcBef>
              <a:spcAft>
                <a:spcPct val="0"/>
              </a:spcAft>
              <a:defRPr>
                <a:solidFill>
                  <a:schemeClr val="tx1"/>
                </a:solidFill>
                <a:latin typeface="Rockwell" panose="02060603020205020403" pitchFamily="18" charset="77"/>
              </a:defRPr>
            </a:lvl7pPr>
            <a:lvl8pPr marL="3429000" indent="-228600" eaLnBrk="0" fontAlgn="base" hangingPunct="0">
              <a:spcBef>
                <a:spcPct val="0"/>
              </a:spcBef>
              <a:spcAft>
                <a:spcPct val="0"/>
              </a:spcAft>
              <a:defRPr>
                <a:solidFill>
                  <a:schemeClr val="tx1"/>
                </a:solidFill>
                <a:latin typeface="Rockwell" panose="02060603020205020403" pitchFamily="18" charset="77"/>
              </a:defRPr>
            </a:lvl8pPr>
            <a:lvl9pPr marL="3886200" indent="-228600" eaLnBrk="0" fontAlgn="base" hangingPunct="0">
              <a:spcBef>
                <a:spcPct val="0"/>
              </a:spcBef>
              <a:spcAft>
                <a:spcPct val="0"/>
              </a:spcAft>
              <a:defRPr>
                <a:solidFill>
                  <a:schemeClr val="tx1"/>
                </a:solidFill>
                <a:latin typeface="Rockwell" panose="02060603020205020403" pitchFamily="18" charset="77"/>
              </a:defRPr>
            </a:lvl9pPr>
          </a:lstStyle>
          <a:p>
            <a:pPr algn="ctr" eaLnBrk="1" hangingPunct="1"/>
            <a:r>
              <a:rPr lang="it-IT" altLang="it-IT" sz="2800" b="1">
                <a:solidFill>
                  <a:srgbClr val="2B2B2B"/>
                </a:solidFill>
                <a:latin typeface="Helvetica" pitchFamily="2" charset="0"/>
                <a:ea typeface="Calibri" panose="020F0502020204030204" pitchFamily="34" charset="0"/>
                <a:cs typeface="Times New Roman" panose="02020603050405020304" pitchFamily="18" charset="0"/>
              </a:rPr>
              <a:t>Il colibrì e il leone</a:t>
            </a:r>
          </a:p>
          <a:p>
            <a:pPr eaLnBrk="1" hangingPunct="1"/>
            <a:r>
              <a:rPr lang="it-IT" altLang="it-IT" sz="1400">
                <a:solidFill>
                  <a:srgbClr val="4B4B4B"/>
                </a:solidFill>
                <a:latin typeface="Calibri" panose="020F0502020204030204" pitchFamily="34" charset="0"/>
                <a:ea typeface="Calibri" panose="020F0502020204030204" pitchFamily="34" charset="0"/>
                <a:cs typeface="Times New Roman" panose="02020603050405020304" pitchFamily="18" charset="0"/>
              </a:rPr>
              <a:t>di Emmanuel Carrère (La teoria del colibrì)</a:t>
            </a:r>
          </a:p>
          <a:p>
            <a:pPr eaLnBrk="1" hangingPunct="1"/>
            <a:endParaRPr lang="it-IT" altLang="it-IT" sz="800">
              <a:latin typeface="Calibri" panose="020F0502020204030204" pitchFamily="34" charset="0"/>
              <a:ea typeface="Calibri" panose="020F0502020204030204" pitchFamily="34" charset="0"/>
              <a:cs typeface="Times New Roman" panose="02020603050405020304" pitchFamily="18" charset="0"/>
            </a:endParaRPr>
          </a:p>
          <a:p>
            <a:pPr eaLnBrk="1" hangingPunct="1"/>
            <a:r>
              <a:rPr lang="it-IT" altLang="it-IT">
                <a:solidFill>
                  <a:srgbClr val="2B2B2B"/>
                </a:solidFill>
                <a:latin typeface="Helvetica" pitchFamily="2" charset="0"/>
                <a:ea typeface="Calibri" panose="020F0502020204030204" pitchFamily="34" charset="0"/>
                <a:cs typeface="Times New Roman" panose="02020603050405020304" pitchFamily="18" charset="0"/>
              </a:rPr>
              <a:t>“</a:t>
            </a:r>
            <a:r>
              <a:rPr lang="it-IT" altLang="it-IT" i="1">
                <a:solidFill>
                  <a:srgbClr val="2B2B2B"/>
                </a:solidFill>
                <a:latin typeface="Helvetica" pitchFamily="2" charset="0"/>
                <a:ea typeface="Calibri" panose="020F0502020204030204" pitchFamily="34" charset="0"/>
                <a:cs typeface="Times New Roman" panose="02020603050405020304" pitchFamily="18" charset="0"/>
              </a:rPr>
              <a:t>Un giorno, nella foresta, scoppiò un grande incendio.</a:t>
            </a:r>
            <a:endParaRPr lang="it-IT" altLang="it-IT">
              <a:latin typeface="Calibri" panose="020F0502020204030204" pitchFamily="34" charset="0"/>
              <a:ea typeface="Calibri" panose="020F0502020204030204" pitchFamily="34" charset="0"/>
              <a:cs typeface="Times New Roman" panose="02020603050405020304" pitchFamily="18" charset="0"/>
            </a:endParaRPr>
          </a:p>
          <a:p>
            <a:pPr eaLnBrk="1" hangingPunct="1"/>
            <a:r>
              <a:rPr lang="it-IT" altLang="it-IT" i="1">
                <a:solidFill>
                  <a:srgbClr val="2B2B2B"/>
                </a:solidFill>
                <a:latin typeface="Helvetica" pitchFamily="2" charset="0"/>
                <a:ea typeface="Calibri" panose="020F0502020204030204" pitchFamily="34" charset="0"/>
                <a:cs typeface="Times New Roman" panose="02020603050405020304" pitchFamily="18" charset="0"/>
              </a:rPr>
              <a:t>Tutti gli animali, di fronte all’avanzare delle fiamme, scappavano terrorizzati, mentre il fuoco distruggeva ogni cosa.</a:t>
            </a:r>
            <a:endParaRPr lang="it-IT" altLang="it-IT">
              <a:latin typeface="Calibri" panose="020F0502020204030204" pitchFamily="34" charset="0"/>
              <a:ea typeface="Calibri" panose="020F0502020204030204" pitchFamily="34" charset="0"/>
              <a:cs typeface="Times New Roman" panose="02020603050405020304" pitchFamily="18" charset="0"/>
            </a:endParaRPr>
          </a:p>
          <a:p>
            <a:pPr eaLnBrk="1" hangingPunct="1"/>
            <a:r>
              <a:rPr lang="it-IT" altLang="it-IT" i="1">
                <a:solidFill>
                  <a:srgbClr val="2B2B2B"/>
                </a:solidFill>
                <a:latin typeface="Helvetica" pitchFamily="2" charset="0"/>
                <a:ea typeface="Calibri" panose="020F0502020204030204" pitchFamily="34" charset="0"/>
                <a:cs typeface="Times New Roman" panose="02020603050405020304" pitchFamily="18" charset="0"/>
              </a:rPr>
              <a:t>Leoni, zebre, elefanti, rinoceronti, gazzelle e molti altri animali cercavano rifugio nelle acque del grande fiume ma ormai l’incendio stava arrivando anche lì. </a:t>
            </a:r>
            <a:endParaRPr lang="it-IT" altLang="it-IT">
              <a:latin typeface="Calibri" panose="020F0502020204030204" pitchFamily="34" charset="0"/>
              <a:ea typeface="Calibri" panose="020F0502020204030204" pitchFamily="34" charset="0"/>
              <a:cs typeface="Times New Roman" panose="02020603050405020304" pitchFamily="18" charset="0"/>
            </a:endParaRPr>
          </a:p>
          <a:p>
            <a:pPr eaLnBrk="1" hangingPunct="1"/>
            <a:r>
              <a:rPr lang="it-IT" altLang="it-IT" i="1">
                <a:solidFill>
                  <a:srgbClr val="2B2B2B"/>
                </a:solidFill>
                <a:latin typeface="Helvetica" pitchFamily="2" charset="0"/>
                <a:ea typeface="Calibri" panose="020F0502020204030204" pitchFamily="34" charset="0"/>
                <a:cs typeface="Times New Roman" panose="02020603050405020304" pitchFamily="18" charset="0"/>
              </a:rPr>
              <a:t>Mentre tutti discutevano animatamente sul da farsi, un piccolissimo colibrì si tuffò nelle acque del fiume. Dopo aver preso nel becco una goccia d’acqua, la lasciò cadere sopra la foresta invasa dal fumo. </a:t>
            </a:r>
            <a:endParaRPr lang="it-IT" altLang="it-IT">
              <a:latin typeface="Calibri" panose="020F0502020204030204" pitchFamily="34" charset="0"/>
              <a:ea typeface="Calibri" panose="020F0502020204030204" pitchFamily="34" charset="0"/>
              <a:cs typeface="Times New Roman" panose="02020603050405020304" pitchFamily="18" charset="0"/>
            </a:endParaRPr>
          </a:p>
          <a:p>
            <a:pPr eaLnBrk="1" hangingPunct="1"/>
            <a:r>
              <a:rPr lang="it-IT" altLang="it-IT" i="1">
                <a:solidFill>
                  <a:srgbClr val="2B2B2B"/>
                </a:solidFill>
                <a:latin typeface="Helvetica" pitchFamily="2" charset="0"/>
                <a:ea typeface="Calibri" panose="020F0502020204030204" pitchFamily="34" charset="0"/>
                <a:cs typeface="Times New Roman" panose="02020603050405020304" pitchFamily="18" charset="0"/>
              </a:rPr>
              <a:t>Il fuoco non se ne accorse neppure e proseguì la sua corsa sospinto dal vento.</a:t>
            </a:r>
            <a:endParaRPr lang="it-IT" altLang="it-IT">
              <a:latin typeface="Calibri" panose="020F0502020204030204" pitchFamily="34" charset="0"/>
              <a:ea typeface="Calibri" panose="020F0502020204030204" pitchFamily="34" charset="0"/>
              <a:cs typeface="Times New Roman" panose="02020603050405020304" pitchFamily="18" charset="0"/>
            </a:endParaRPr>
          </a:p>
          <a:p>
            <a:pPr eaLnBrk="1" hangingPunct="1"/>
            <a:r>
              <a:rPr lang="it-IT" altLang="it-IT" i="1">
                <a:solidFill>
                  <a:srgbClr val="2B2B2B"/>
                </a:solidFill>
                <a:latin typeface="Helvetica" pitchFamily="2" charset="0"/>
                <a:ea typeface="Calibri" panose="020F0502020204030204" pitchFamily="34" charset="0"/>
                <a:cs typeface="Times New Roman" panose="02020603050405020304" pitchFamily="18" charset="0"/>
              </a:rPr>
              <a:t> Il colibrì, però, non si perse d’animo e continuò a tuffarsi per raccogliere ogni volta una piccola goccia d’acqua che lasciava cadere sulle fiamme.</a:t>
            </a:r>
            <a:endParaRPr lang="it-IT" altLang="it-IT">
              <a:latin typeface="Calibri" panose="020F0502020204030204" pitchFamily="34" charset="0"/>
              <a:ea typeface="Calibri" panose="020F0502020204030204" pitchFamily="34" charset="0"/>
              <a:cs typeface="Times New Roman" panose="02020603050405020304" pitchFamily="18" charset="0"/>
            </a:endParaRPr>
          </a:p>
          <a:p>
            <a:pPr eaLnBrk="1" hangingPunct="1"/>
            <a:r>
              <a:rPr lang="it-IT" altLang="it-IT" i="1">
                <a:solidFill>
                  <a:srgbClr val="2B2B2B"/>
                </a:solidFill>
                <a:latin typeface="Helvetica" pitchFamily="2" charset="0"/>
                <a:ea typeface="Calibri" panose="020F0502020204030204" pitchFamily="34" charset="0"/>
                <a:cs typeface="Times New Roman" panose="02020603050405020304" pitchFamily="18" charset="0"/>
              </a:rPr>
              <a:t>La cosa non passò inosservata. </a:t>
            </a:r>
            <a:endParaRPr lang="it-IT" altLang="it-IT">
              <a:latin typeface="Calibri" panose="020F0502020204030204" pitchFamily="34" charset="0"/>
              <a:ea typeface="Calibri" panose="020F0502020204030204" pitchFamily="34" charset="0"/>
              <a:cs typeface="Times New Roman" panose="02020603050405020304" pitchFamily="18" charset="0"/>
            </a:endParaRPr>
          </a:p>
          <a:p>
            <a:pPr eaLnBrk="1" hangingPunct="1"/>
            <a:r>
              <a:rPr lang="it-IT" altLang="it-IT" i="1">
                <a:solidFill>
                  <a:srgbClr val="2B2B2B"/>
                </a:solidFill>
                <a:latin typeface="Helvetica" pitchFamily="2" charset="0"/>
                <a:ea typeface="Calibri" panose="020F0502020204030204" pitchFamily="34" charset="0"/>
                <a:cs typeface="Times New Roman" panose="02020603050405020304" pitchFamily="18" charset="0"/>
              </a:rPr>
              <a:t>A un certo punto il leone lo chiamò e gli chiese: “Cosa stai facendo?”. L’uccellino gli rispose: “Cerco di spegnere l’incendio!”.</a:t>
            </a:r>
            <a:endParaRPr lang="it-IT" altLang="it-I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1CDBC2-A1CD-5677-94C0-D63830AE16A4}"/>
              </a:ext>
            </a:extLst>
          </p:cNvPr>
          <p:cNvSpPr>
            <a:spLocks noGrp="1"/>
          </p:cNvSpPr>
          <p:nvPr>
            <p:ph type="title"/>
          </p:nvPr>
        </p:nvSpPr>
        <p:spPr>
          <a:xfrm>
            <a:off x="2209800" y="124596"/>
            <a:ext cx="7772400" cy="574047"/>
          </a:xfrm>
        </p:spPr>
        <p:txBody>
          <a:bodyPr>
            <a:noAutofit/>
          </a:bodyPr>
          <a:lstStyle/>
          <a:p>
            <a:pPr algn="ctr">
              <a:defRPr/>
            </a:pPr>
            <a:r>
              <a:rPr lang="it-IT" sz="2400" b="1" dirty="0">
                <a:solidFill>
                  <a:srgbClr val="FF0000"/>
                </a:solidFill>
                <a:latin typeface="Calibri" panose="020F0502020204030204" pitchFamily="34" charset="0"/>
                <a:ea typeface="Calibri" panose="020F0502020204030204" pitchFamily="34" charset="0"/>
                <a:cs typeface="Calibri" panose="020F0502020204030204" pitchFamily="34" charset="0"/>
              </a:rPr>
              <a:t>Le emozioni che fanno sviluppare il gruppo</a:t>
            </a:r>
            <a:endParaRPr lang="it-IT" sz="2400" b="1" dirty="0">
              <a:solidFill>
                <a:srgbClr val="FF0000"/>
              </a:solidFill>
              <a:latin typeface="Calibri" panose="020F0502020204030204" pitchFamily="34" charset="0"/>
              <a:cs typeface="Calibri" panose="020F0502020204030204" pitchFamily="34" charset="0"/>
            </a:endParaRPr>
          </a:p>
        </p:txBody>
      </p:sp>
      <p:sp>
        <p:nvSpPr>
          <p:cNvPr id="54274" name="Segnaposto contenuto 2">
            <a:extLst>
              <a:ext uri="{FF2B5EF4-FFF2-40B4-BE49-F238E27FC236}">
                <a16:creationId xmlns:a16="http://schemas.microsoft.com/office/drawing/2014/main" id="{5DB77834-AF3F-9BE6-22D6-3E53E73E276C}"/>
              </a:ext>
            </a:extLst>
          </p:cNvPr>
          <p:cNvSpPr>
            <a:spLocks noGrp="1" noChangeArrowheads="1"/>
          </p:cNvSpPr>
          <p:nvPr>
            <p:ph idx="1"/>
          </p:nvPr>
        </p:nvSpPr>
        <p:spPr>
          <a:xfrm>
            <a:off x="1818526" y="787783"/>
            <a:ext cx="9246740" cy="5741450"/>
          </a:xfrm>
        </p:spPr>
        <p:txBody>
          <a:bodyPr>
            <a:normAutofit fontScale="92500" lnSpcReduction="20000"/>
          </a:bodyPr>
          <a:lstStyle/>
          <a:p>
            <a:pPr marL="342900" lvl="0" indent="-342900">
              <a:buFont typeface="+mj-lt"/>
              <a:buAutoNum type="arabicPeriod"/>
              <a:tabLst>
                <a:tab pos="457200" algn="l"/>
              </a:tabLst>
            </a:pP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Empatia</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La capacità di comprendere e condividere i sentimenti degli altri è fondamentale. Promuovere l'empatia tra i membri del gruppo aiuta a creare un ambiente di supporto e comprensione reciproca.</a:t>
            </a:r>
          </a:p>
          <a:p>
            <a:pPr marL="342900" lvl="0" indent="-342900">
              <a:buFont typeface="+mj-lt"/>
              <a:buAutoNum type="arabicPeriod"/>
              <a:tabLst>
                <a:tab pos="457200" algn="l"/>
              </a:tabLst>
            </a:pP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Fiducia</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La fiducia è un elemento cruciale per qualsiasi gruppo. Creare un'atmosfera in cui i membri si sentano sicuri di esprimere le proprie opinioni e emozioni favorisce la collaborazione.</a:t>
            </a:r>
          </a:p>
          <a:p>
            <a:pPr marL="342900" lvl="0" indent="-342900">
              <a:buFont typeface="+mj-lt"/>
              <a:buAutoNum type="arabicPeriod"/>
              <a:tabLst>
                <a:tab pos="457200" algn="l"/>
              </a:tabLst>
            </a:pP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Rispetto</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Riconoscere e rispettare le differenze individuali, sia che si tratti di esperienze, opinioni o emozioni, contribuisce a costruire un clima positivo.</a:t>
            </a:r>
          </a:p>
          <a:p>
            <a:pPr marL="342900" lvl="0" indent="-342900">
              <a:buFont typeface="+mj-lt"/>
              <a:buAutoNum type="arabicPeriod"/>
              <a:tabLst>
                <a:tab pos="457200" algn="l"/>
              </a:tabLst>
            </a:pP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Comunicazione Aperta</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Favorire un dialogo aperto e onesto permette ai partecipanti di esprimere le loro idee e preoccupazioni, riducendo le incomprensioni e aumentando la coesione.</a:t>
            </a:r>
          </a:p>
          <a:p>
            <a:pPr marL="342900" lvl="0" indent="-342900">
              <a:buFont typeface="+mj-lt"/>
              <a:buAutoNum type="arabicPeriod"/>
              <a:tabLst>
                <a:tab pos="457200" algn="l"/>
              </a:tabLst>
            </a:pP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Supporto</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L'offerta di supporto e incoraggiamento reciproco crea un senso di appartenenza e di comunità, che è essenziale per il buon funzionamento del gruppo.</a:t>
            </a:r>
          </a:p>
          <a:p>
            <a:pPr marL="342900" lvl="0" indent="-342900">
              <a:buFont typeface="+mj-lt"/>
              <a:buAutoNum type="arabicPeriod"/>
              <a:tabLst>
                <a:tab pos="457200" algn="l"/>
              </a:tabLst>
            </a:pP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Entusiasmo</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La passione e l'entusiasmo per un obiettivo comune possono essere contagiosi e motivare i membri a impegnarsi attivamente.</a:t>
            </a:r>
          </a:p>
          <a:p>
            <a:pPr marL="342900" lvl="0" indent="-342900">
              <a:buFont typeface="+mj-lt"/>
              <a:buAutoNum type="arabicPeriod"/>
              <a:tabLst>
                <a:tab pos="457200" algn="l"/>
              </a:tabLst>
            </a:pP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Riconoscimento e Apprezzamento</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Riconoscere i contributi e i successi degli altri membri del gruppo rinforza il legame e aumenta la motivazione.</a:t>
            </a:r>
          </a:p>
          <a:p>
            <a:pPr marL="342900" lvl="0" indent="-342900">
              <a:buFont typeface="+mj-lt"/>
              <a:buAutoNum type="arabicPeriod"/>
              <a:tabLst>
                <a:tab pos="457200" algn="l"/>
              </a:tabLst>
            </a:pP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Gestione dei Conflitti</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Affrontare i conflitti in modo costruttivo, senza giudizi e cercando soluzioni collaborative, aiuta a mantenere l'armonia del gruppo.</a:t>
            </a:r>
          </a:p>
          <a:p>
            <a:pPr marL="342900" lvl="0" indent="-342900">
              <a:buFont typeface="+mj-lt"/>
              <a:buAutoNum type="arabicPeriod"/>
              <a:tabLst>
                <a:tab pos="457200" algn="l"/>
              </a:tabLst>
            </a:pP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Altruismo</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Promuovere comportamenti altruistici e di aiuto reciproco favorisce un forte senso di comunità.</a:t>
            </a:r>
          </a:p>
          <a:p>
            <a:pPr marL="342900" lvl="0" indent="-342900">
              <a:buFont typeface="+mj-lt"/>
              <a:buAutoNum type="arabicPeriod"/>
              <a:tabLst>
                <a:tab pos="457200" algn="l"/>
              </a:tabLst>
            </a:pP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Flessibilità</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Essere aperti al cambiamento e disposti ad adattarsi alle esigenze del gruppo aiuta a superare le sfide e a trovare soluzioni condivise.</a:t>
            </a:r>
          </a:p>
          <a:p>
            <a:pPr marL="0" indent="0">
              <a:buNone/>
            </a:pPr>
            <a:endParaRPr lang="it-IT" altLang="it-IT" dirty="0"/>
          </a:p>
        </p:txBody>
      </p:sp>
      <p:sp>
        <p:nvSpPr>
          <p:cNvPr id="4" name="Segnaposto numero diapositiva 3">
            <a:extLst>
              <a:ext uri="{FF2B5EF4-FFF2-40B4-BE49-F238E27FC236}">
                <a16:creationId xmlns:a16="http://schemas.microsoft.com/office/drawing/2014/main" id="{42E8BB89-8E6E-4266-0AF7-2E9BE5125EB7}"/>
              </a:ext>
            </a:extLst>
          </p:cNvPr>
          <p:cNvSpPr>
            <a:spLocks noGrp="1"/>
          </p:cNvSpPr>
          <p:nvPr>
            <p:ph type="sldNum" sz="quarter" idx="12"/>
          </p:nvPr>
        </p:nvSpPr>
        <p:spPr/>
        <p:txBody>
          <a:bodyPr/>
          <a:lstStyle/>
          <a:p>
            <a:pPr>
              <a:defRPr/>
            </a:pPr>
            <a:fld id="{85C81E0A-856D-CA4D-A02A-296F5869E379}" type="slidenum">
              <a:rPr lang="it-IT" altLang="it-IT" smtClean="0"/>
              <a:pPr>
                <a:defRPr/>
              </a:pPr>
              <a:t>40</a:t>
            </a:fld>
            <a:endParaRPr lang="it-IT" altLang="it-IT"/>
          </a:p>
        </p:txBody>
      </p:sp>
    </p:spTree>
    <p:extLst>
      <p:ext uri="{BB962C8B-B14F-4D97-AF65-F5344CB8AC3E}">
        <p14:creationId xmlns:p14="http://schemas.microsoft.com/office/powerpoint/2010/main" val="8756807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1CDBC2-A1CD-5677-94C0-D63830AE16A4}"/>
              </a:ext>
            </a:extLst>
          </p:cNvPr>
          <p:cNvSpPr>
            <a:spLocks noGrp="1"/>
          </p:cNvSpPr>
          <p:nvPr>
            <p:ph type="title"/>
          </p:nvPr>
        </p:nvSpPr>
        <p:spPr>
          <a:xfrm>
            <a:off x="2209800" y="124597"/>
            <a:ext cx="7772400" cy="663186"/>
          </a:xfrm>
        </p:spPr>
        <p:txBody>
          <a:bodyPr>
            <a:noAutofit/>
          </a:bodyPr>
          <a:lstStyle/>
          <a:p>
            <a:pPr algn="ctr">
              <a:defRPr/>
            </a:pPr>
            <a:r>
              <a:rPr lang="it-IT" sz="2400" b="1" dirty="0">
                <a:solidFill>
                  <a:srgbClr val="FF0000"/>
                </a:solidFill>
                <a:latin typeface="Calibri" panose="020F0502020204030204" pitchFamily="34" charset="0"/>
                <a:ea typeface="Calibri" panose="020F0502020204030204" pitchFamily="34" charset="0"/>
                <a:cs typeface="Calibri" panose="020F0502020204030204" pitchFamily="34" charset="0"/>
              </a:rPr>
              <a:t>I comportamenti che creano</a:t>
            </a:r>
            <a:r>
              <a:rPr lang="it-IT"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relazioni positive</a:t>
            </a:r>
            <a:r>
              <a:rPr lang="it-IT" sz="2400" b="1" dirty="0">
                <a:solidFill>
                  <a:srgbClr val="FF0000"/>
                </a:solidFill>
                <a:effectLst/>
                <a:latin typeface="Calibri" panose="020F0502020204030204" pitchFamily="34" charset="0"/>
                <a:cs typeface="Calibri" panose="020F0502020204030204" pitchFamily="34" charset="0"/>
              </a:rPr>
              <a:t> nel gruppo</a:t>
            </a:r>
            <a:endParaRPr lang="it-IT" sz="2400" b="1" dirty="0">
              <a:solidFill>
                <a:srgbClr val="FF0000"/>
              </a:solidFill>
              <a:latin typeface="Calibri" panose="020F0502020204030204" pitchFamily="34" charset="0"/>
              <a:cs typeface="Calibri" panose="020F0502020204030204" pitchFamily="34" charset="0"/>
            </a:endParaRPr>
          </a:p>
        </p:txBody>
      </p:sp>
      <p:sp>
        <p:nvSpPr>
          <p:cNvPr id="54274" name="Segnaposto contenuto 2">
            <a:extLst>
              <a:ext uri="{FF2B5EF4-FFF2-40B4-BE49-F238E27FC236}">
                <a16:creationId xmlns:a16="http://schemas.microsoft.com/office/drawing/2014/main" id="{5DB77834-AF3F-9BE6-22D6-3E53E73E276C}"/>
              </a:ext>
            </a:extLst>
          </p:cNvPr>
          <p:cNvSpPr>
            <a:spLocks noGrp="1" noChangeArrowheads="1"/>
          </p:cNvSpPr>
          <p:nvPr>
            <p:ph idx="1"/>
          </p:nvPr>
        </p:nvSpPr>
        <p:spPr>
          <a:xfrm>
            <a:off x="1777429" y="693208"/>
            <a:ext cx="9709079" cy="6478154"/>
          </a:xfrm>
        </p:spPr>
        <p:txBody>
          <a:bodyPr>
            <a:noAutofit/>
          </a:bodyPr>
          <a:lstStyle/>
          <a:p>
            <a:pPr marL="342900" lvl="0" indent="-342900">
              <a:buFont typeface="+mj-lt"/>
              <a:buAutoNum type="arabicPeriod"/>
              <a:tabLst>
                <a:tab pos="457200" algn="l"/>
              </a:tabLst>
            </a:pPr>
            <a:r>
              <a:rPr lang="it-IT" sz="1400" b="1" kern="100" dirty="0">
                <a:effectLst/>
                <a:latin typeface="Calibri" panose="020F0502020204030204" pitchFamily="34" charset="0"/>
                <a:ea typeface="Calibri" panose="020F0502020204030204" pitchFamily="34" charset="0"/>
                <a:cs typeface="Times New Roman" panose="02020603050405020304" pitchFamily="18" charset="0"/>
              </a:rPr>
              <a:t>Creare un ambiente sicuro</a:t>
            </a:r>
            <a:r>
              <a:rPr lang="it-IT" sz="1400" kern="100" dirty="0">
                <a:effectLst/>
                <a:latin typeface="Calibri" panose="020F0502020204030204" pitchFamily="34" charset="0"/>
                <a:ea typeface="Calibri" panose="020F0502020204030204" pitchFamily="34" charset="0"/>
                <a:cs typeface="Times New Roman" panose="02020603050405020304" pitchFamily="18" charset="0"/>
              </a:rPr>
              <a:t>: È essenziale che i membri del gruppo si sentano al sicuro nel condividere le proprie emozioni. Stabilire delle regole di base per la comunicazione può aiutare a creare un clima di fiducia e rispetto reciproco.</a:t>
            </a:r>
          </a:p>
          <a:p>
            <a:pPr marL="342900" lvl="0" indent="-342900">
              <a:buFont typeface="+mj-lt"/>
              <a:buAutoNum type="arabicPeriod"/>
              <a:tabLst>
                <a:tab pos="457200" algn="l"/>
              </a:tabLst>
            </a:pPr>
            <a:r>
              <a:rPr lang="it-IT" sz="1400" b="1" kern="100" dirty="0">
                <a:effectLst/>
                <a:latin typeface="Calibri" panose="020F0502020204030204" pitchFamily="34" charset="0"/>
                <a:ea typeface="Calibri" panose="020F0502020204030204" pitchFamily="34" charset="0"/>
                <a:cs typeface="Times New Roman" panose="02020603050405020304" pitchFamily="18" charset="0"/>
              </a:rPr>
              <a:t>Favorire la comunicazione aperta</a:t>
            </a:r>
            <a:r>
              <a:rPr lang="it-IT" sz="1400" kern="100" dirty="0">
                <a:effectLst/>
                <a:latin typeface="Calibri" panose="020F0502020204030204" pitchFamily="34" charset="0"/>
                <a:ea typeface="Calibri" panose="020F0502020204030204" pitchFamily="34" charset="0"/>
                <a:cs typeface="Times New Roman" panose="02020603050405020304" pitchFamily="18" charset="0"/>
              </a:rPr>
              <a:t>: Incoraggiare i membri del gruppo a esprimere i propri sentimenti e opinioni senza timore di giudizio. Ciò può avvenire attraverso discussioni aperte, sessioni di brainstorming o momenti di riflessione collettiva.</a:t>
            </a:r>
          </a:p>
          <a:p>
            <a:pPr marL="342900" lvl="0" indent="-342900">
              <a:buFont typeface="+mj-lt"/>
              <a:buAutoNum type="arabicPeriod"/>
              <a:tabLst>
                <a:tab pos="457200" algn="l"/>
              </a:tabLst>
            </a:pPr>
            <a:r>
              <a:rPr lang="it-IT" sz="1400" b="1" kern="100" dirty="0">
                <a:effectLst/>
                <a:latin typeface="Calibri" panose="020F0502020204030204" pitchFamily="34" charset="0"/>
                <a:ea typeface="Calibri" panose="020F0502020204030204" pitchFamily="34" charset="0"/>
                <a:cs typeface="Times New Roman" panose="02020603050405020304" pitchFamily="18" charset="0"/>
              </a:rPr>
              <a:t>Ascolto attivo</a:t>
            </a:r>
            <a:r>
              <a:rPr lang="it-IT" sz="1400" kern="100" dirty="0">
                <a:effectLst/>
                <a:latin typeface="Calibri" panose="020F0502020204030204" pitchFamily="34" charset="0"/>
                <a:ea typeface="Calibri" panose="020F0502020204030204" pitchFamily="34" charset="0"/>
                <a:cs typeface="Times New Roman" panose="02020603050405020304" pitchFamily="18" charset="0"/>
              </a:rPr>
              <a:t>: Promuovere l’ascolto attivo, in cui ogni membro del gruppo è incoraggiato ad ascoltare attentamente gli altri. Questo non solo aiuta a comprendere meglio le emozioni altrui, ma crea anche un legame più profondo tra i partecipanti.</a:t>
            </a:r>
          </a:p>
          <a:p>
            <a:pPr marL="342900" lvl="0" indent="-342900">
              <a:buFont typeface="+mj-lt"/>
              <a:buAutoNum type="arabicPeriod"/>
              <a:tabLst>
                <a:tab pos="457200" algn="l"/>
              </a:tabLst>
            </a:pPr>
            <a:r>
              <a:rPr lang="it-IT" sz="1400" b="1" kern="100" dirty="0">
                <a:effectLst/>
                <a:latin typeface="Calibri" panose="020F0502020204030204" pitchFamily="34" charset="0"/>
                <a:ea typeface="Calibri" panose="020F0502020204030204" pitchFamily="34" charset="0"/>
                <a:cs typeface="Times New Roman" panose="02020603050405020304" pitchFamily="18" charset="0"/>
              </a:rPr>
              <a:t>Riconoscere e validare le emozioni</a:t>
            </a:r>
            <a:r>
              <a:rPr lang="it-IT" sz="1400" kern="100" dirty="0">
                <a:effectLst/>
                <a:latin typeface="Calibri" panose="020F0502020204030204" pitchFamily="34" charset="0"/>
                <a:ea typeface="Calibri" panose="020F0502020204030204" pitchFamily="34" charset="0"/>
                <a:cs typeface="Times New Roman" panose="02020603050405020304" pitchFamily="18" charset="0"/>
              </a:rPr>
              <a:t>: È importante riconoscere le emozioni espresse dai membri del gruppo e validarle. Anche se non si è d'accordo con un punto di vista, riconoscere il diritto dell’altro a sentirsi in quel modo può ridurre la tensione.</a:t>
            </a:r>
          </a:p>
          <a:p>
            <a:pPr marL="342900" lvl="0" indent="-342900">
              <a:buFont typeface="+mj-lt"/>
              <a:buAutoNum type="arabicPeriod"/>
              <a:tabLst>
                <a:tab pos="457200" algn="l"/>
              </a:tabLst>
            </a:pPr>
            <a:r>
              <a:rPr lang="it-IT" sz="1400" b="1" kern="100" dirty="0">
                <a:effectLst/>
                <a:latin typeface="Calibri" panose="020F0502020204030204" pitchFamily="34" charset="0"/>
                <a:ea typeface="Calibri" panose="020F0502020204030204" pitchFamily="34" charset="0"/>
                <a:cs typeface="Times New Roman" panose="02020603050405020304" pitchFamily="18" charset="0"/>
              </a:rPr>
              <a:t>Gestione dei conflitti</a:t>
            </a:r>
            <a:r>
              <a:rPr lang="it-IT" sz="1400" kern="100" dirty="0">
                <a:effectLst/>
                <a:latin typeface="Calibri" panose="020F0502020204030204" pitchFamily="34" charset="0"/>
                <a:ea typeface="Calibri" panose="020F0502020204030204" pitchFamily="34" charset="0"/>
                <a:cs typeface="Times New Roman" panose="02020603050405020304" pitchFamily="18" charset="0"/>
              </a:rPr>
              <a:t>: In caso di conflitto, affrontarlo in modo costruttivo. Utilizzare tecniche di </a:t>
            </a:r>
            <a:r>
              <a:rPr lang="it-IT" sz="1400" kern="100" dirty="0" err="1">
                <a:effectLst/>
                <a:latin typeface="Calibri" panose="020F0502020204030204" pitchFamily="34" charset="0"/>
                <a:ea typeface="Calibri" panose="020F0502020204030204" pitchFamily="34" charset="0"/>
                <a:cs typeface="Times New Roman" panose="02020603050405020304" pitchFamily="18" charset="0"/>
              </a:rPr>
              <a:t>problem</a:t>
            </a:r>
            <a:r>
              <a:rPr lang="it-IT" sz="1400" kern="100" dirty="0">
                <a:effectLst/>
                <a:latin typeface="Calibri" panose="020F0502020204030204" pitchFamily="34" charset="0"/>
                <a:ea typeface="Calibri" panose="020F0502020204030204" pitchFamily="34" charset="0"/>
                <a:cs typeface="Times New Roman" panose="02020603050405020304" pitchFamily="18" charset="0"/>
              </a:rPr>
              <a:t> solving collaborativo, dove si cerca una soluzione che soddisfi le esigenze di tutti. Questo può includere negoziazioni e compromessi.</a:t>
            </a:r>
          </a:p>
          <a:p>
            <a:pPr marL="342900" lvl="0" indent="-342900">
              <a:buFont typeface="+mj-lt"/>
              <a:buAutoNum type="arabicPeriod"/>
              <a:tabLst>
                <a:tab pos="457200" algn="l"/>
              </a:tabLst>
            </a:pPr>
            <a:r>
              <a:rPr lang="it-IT" sz="1400" b="1" kern="100" dirty="0">
                <a:effectLst/>
                <a:latin typeface="Calibri" panose="020F0502020204030204" pitchFamily="34" charset="0"/>
                <a:ea typeface="Calibri" panose="020F0502020204030204" pitchFamily="34" charset="0"/>
                <a:cs typeface="Times New Roman" panose="02020603050405020304" pitchFamily="18" charset="0"/>
              </a:rPr>
              <a:t>Condivisione di esperienze</a:t>
            </a:r>
            <a:r>
              <a:rPr lang="it-IT" sz="1400" kern="100" dirty="0">
                <a:effectLst/>
                <a:latin typeface="Calibri" panose="020F0502020204030204" pitchFamily="34" charset="0"/>
                <a:ea typeface="Calibri" panose="020F0502020204030204" pitchFamily="34" charset="0"/>
                <a:cs typeface="Times New Roman" panose="02020603050405020304" pitchFamily="18" charset="0"/>
              </a:rPr>
              <a:t>: Organizzare attività che favoriscano la condivisione di esperienze personali può aiutare a costruire empatia e comprensione reciproca. Attività di team building possono essere utili in questo senso.</a:t>
            </a:r>
          </a:p>
          <a:p>
            <a:pPr marL="342900" lvl="0" indent="-342900">
              <a:buFont typeface="+mj-lt"/>
              <a:buAutoNum type="arabicPeriod"/>
              <a:tabLst>
                <a:tab pos="457200" algn="l"/>
              </a:tabLst>
            </a:pPr>
            <a:r>
              <a:rPr lang="it-IT" sz="1400" b="1" kern="100" dirty="0">
                <a:effectLst/>
                <a:latin typeface="Calibri" panose="020F0502020204030204" pitchFamily="34" charset="0"/>
                <a:ea typeface="Calibri" panose="020F0502020204030204" pitchFamily="34" charset="0"/>
                <a:cs typeface="Times New Roman" panose="02020603050405020304" pitchFamily="18" charset="0"/>
              </a:rPr>
              <a:t>Riflessività</a:t>
            </a:r>
            <a:r>
              <a:rPr lang="it-IT" sz="1400" kern="100" dirty="0">
                <a:effectLst/>
                <a:latin typeface="Calibri" panose="020F0502020204030204" pitchFamily="34" charset="0"/>
                <a:ea typeface="Calibri" panose="020F0502020204030204" pitchFamily="34" charset="0"/>
                <a:cs typeface="Times New Roman" panose="02020603050405020304" pitchFamily="18" charset="0"/>
              </a:rPr>
              <a:t>: Incoraggiare i membri del gruppo a riflettere sulle proprie emozioni e sulle dinamiche del gruppo. Questo può avvenire attraverso discussioni di gruppo o diari riflessivi, dove ognuno può annotare le proprie osservazioni.</a:t>
            </a:r>
          </a:p>
          <a:p>
            <a:pPr marL="342900" lvl="0" indent="-342900">
              <a:buFont typeface="+mj-lt"/>
              <a:buAutoNum type="arabicPeriod"/>
              <a:tabLst>
                <a:tab pos="457200" algn="l"/>
              </a:tabLst>
            </a:pPr>
            <a:r>
              <a:rPr lang="it-IT" sz="1400" b="1" kern="100" dirty="0">
                <a:effectLst/>
                <a:latin typeface="Calibri" panose="020F0502020204030204" pitchFamily="34" charset="0"/>
                <a:ea typeface="Calibri" panose="020F0502020204030204" pitchFamily="34" charset="0"/>
                <a:cs typeface="Times New Roman" panose="02020603050405020304" pitchFamily="18" charset="0"/>
              </a:rPr>
              <a:t>Sviluppo dell’intelligenza emotiva</a:t>
            </a:r>
            <a:r>
              <a:rPr lang="it-IT" sz="1400" kern="100" dirty="0">
                <a:effectLst/>
                <a:latin typeface="Calibri" panose="020F0502020204030204" pitchFamily="34" charset="0"/>
                <a:ea typeface="Calibri" panose="020F0502020204030204" pitchFamily="34" charset="0"/>
                <a:cs typeface="Times New Roman" panose="02020603050405020304" pitchFamily="18" charset="0"/>
              </a:rPr>
              <a:t>: Offrire percorsi di crescita sulla gestione delle emozioni e sulla comunicazione efficace può fornire ai membri del gruppo gli strumenti necessari per interagire in modo positivo.</a:t>
            </a:r>
          </a:p>
          <a:p>
            <a:pPr marL="342900" lvl="0" indent="-342900">
              <a:buFont typeface="+mj-lt"/>
              <a:buAutoNum type="arabicPeriod"/>
              <a:tabLst>
                <a:tab pos="457200" algn="l"/>
              </a:tabLst>
            </a:pPr>
            <a:r>
              <a:rPr lang="it-IT" sz="1400" b="1" kern="100" dirty="0">
                <a:effectLst/>
                <a:latin typeface="Calibri" panose="020F0502020204030204" pitchFamily="34" charset="0"/>
                <a:ea typeface="Calibri" panose="020F0502020204030204" pitchFamily="34" charset="0"/>
                <a:cs typeface="Times New Roman" panose="02020603050405020304" pitchFamily="18" charset="0"/>
              </a:rPr>
              <a:t>Leadership inclusiva</a:t>
            </a:r>
            <a:r>
              <a:rPr lang="it-IT" sz="1400" kern="100" dirty="0">
                <a:effectLst/>
                <a:latin typeface="Calibri" panose="020F0502020204030204" pitchFamily="34" charset="0"/>
                <a:ea typeface="Calibri" panose="020F0502020204030204" pitchFamily="34" charset="0"/>
                <a:cs typeface="Times New Roman" panose="02020603050405020304" pitchFamily="18" charset="0"/>
              </a:rPr>
              <a:t>: I leader del gruppo dovrebbero adottare uno stile di leadership inclusivo, che valorizzi le opinioni di tutti e favorisca un clima di collaborazione.</a:t>
            </a:r>
          </a:p>
          <a:p>
            <a:pPr marL="342900" lvl="0" indent="-342900">
              <a:buFont typeface="+mj-lt"/>
              <a:buAutoNum type="arabicPeriod"/>
              <a:tabLst>
                <a:tab pos="457200" algn="l"/>
              </a:tabLst>
            </a:pPr>
            <a:r>
              <a:rPr lang="it-IT" sz="1400" b="1" kern="100" dirty="0">
                <a:effectLst/>
                <a:latin typeface="Calibri" panose="020F0502020204030204" pitchFamily="34" charset="0"/>
                <a:ea typeface="Calibri" panose="020F0502020204030204" pitchFamily="34" charset="0"/>
                <a:cs typeface="Times New Roman" panose="02020603050405020304" pitchFamily="18" charset="0"/>
              </a:rPr>
              <a:t>Feedback costruttivo</a:t>
            </a:r>
            <a:r>
              <a:rPr lang="it-IT" sz="1400" kern="100" dirty="0">
                <a:effectLst/>
                <a:latin typeface="Calibri" panose="020F0502020204030204" pitchFamily="34" charset="0"/>
                <a:ea typeface="Calibri" panose="020F0502020204030204" pitchFamily="34" charset="0"/>
                <a:cs typeface="Times New Roman" panose="02020603050405020304" pitchFamily="18" charset="0"/>
              </a:rPr>
              <a:t>: Promuovere una cultura del feedback che sia costruttivo e orientato alla crescita. Il feedback dovrebbe essere specifico, chiaro e mirato a migliorare le dinamiche del gruppo.</a:t>
            </a:r>
          </a:p>
          <a:p>
            <a:pPr marL="0" indent="0">
              <a:buNone/>
            </a:pPr>
            <a:endParaRPr lang="it-IT" altLang="it-IT" sz="1400" dirty="0"/>
          </a:p>
        </p:txBody>
      </p:sp>
      <p:sp>
        <p:nvSpPr>
          <p:cNvPr id="4" name="Segnaposto numero diapositiva 3">
            <a:extLst>
              <a:ext uri="{FF2B5EF4-FFF2-40B4-BE49-F238E27FC236}">
                <a16:creationId xmlns:a16="http://schemas.microsoft.com/office/drawing/2014/main" id="{42E8BB89-8E6E-4266-0AF7-2E9BE5125EB7}"/>
              </a:ext>
            </a:extLst>
          </p:cNvPr>
          <p:cNvSpPr>
            <a:spLocks noGrp="1"/>
          </p:cNvSpPr>
          <p:nvPr>
            <p:ph type="sldNum" sz="quarter" idx="12"/>
          </p:nvPr>
        </p:nvSpPr>
        <p:spPr/>
        <p:txBody>
          <a:bodyPr/>
          <a:lstStyle/>
          <a:p>
            <a:pPr>
              <a:defRPr/>
            </a:pPr>
            <a:fld id="{85C81E0A-856D-CA4D-A02A-296F5869E379}" type="slidenum">
              <a:rPr lang="it-IT" altLang="it-IT" smtClean="0"/>
              <a:pPr>
                <a:defRPr/>
              </a:pPr>
              <a:t>41</a:t>
            </a:fld>
            <a:endParaRPr lang="it-IT" altLang="it-IT"/>
          </a:p>
        </p:txBody>
      </p:sp>
    </p:spTree>
    <p:extLst>
      <p:ext uri="{BB962C8B-B14F-4D97-AF65-F5344CB8AC3E}">
        <p14:creationId xmlns:p14="http://schemas.microsoft.com/office/powerpoint/2010/main" val="564350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ttangolo 1">
            <a:extLst>
              <a:ext uri="{FF2B5EF4-FFF2-40B4-BE49-F238E27FC236}">
                <a16:creationId xmlns:a16="http://schemas.microsoft.com/office/drawing/2014/main" id="{8EC9F39B-E77B-885A-1B36-56D91165EAFF}"/>
              </a:ext>
            </a:extLst>
          </p:cNvPr>
          <p:cNvSpPr>
            <a:spLocks noChangeArrowheads="1"/>
          </p:cNvSpPr>
          <p:nvPr/>
        </p:nvSpPr>
        <p:spPr bwMode="auto">
          <a:xfrm>
            <a:off x="2084389" y="476250"/>
            <a:ext cx="7642225"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77"/>
              </a:defRPr>
            </a:lvl1pPr>
            <a:lvl2pPr marL="742950" indent="-285750">
              <a:defRPr>
                <a:solidFill>
                  <a:schemeClr val="tx1"/>
                </a:solidFill>
                <a:latin typeface="Rockwell" panose="02060603020205020403" pitchFamily="18" charset="77"/>
              </a:defRPr>
            </a:lvl2pPr>
            <a:lvl3pPr marL="1143000" indent="-228600">
              <a:defRPr>
                <a:solidFill>
                  <a:schemeClr val="tx1"/>
                </a:solidFill>
                <a:latin typeface="Rockwell" panose="02060603020205020403" pitchFamily="18" charset="77"/>
              </a:defRPr>
            </a:lvl3pPr>
            <a:lvl4pPr marL="1600200" indent="-228600">
              <a:defRPr>
                <a:solidFill>
                  <a:schemeClr val="tx1"/>
                </a:solidFill>
                <a:latin typeface="Rockwell" panose="02060603020205020403" pitchFamily="18" charset="77"/>
              </a:defRPr>
            </a:lvl4pPr>
            <a:lvl5pPr marL="2057400" indent="-228600">
              <a:defRPr>
                <a:solidFill>
                  <a:schemeClr val="tx1"/>
                </a:solidFill>
                <a:latin typeface="Rockwell" panose="02060603020205020403" pitchFamily="18" charset="77"/>
              </a:defRPr>
            </a:lvl5pPr>
            <a:lvl6pPr marL="2514600" indent="-228600" eaLnBrk="0" fontAlgn="base" hangingPunct="0">
              <a:spcBef>
                <a:spcPct val="0"/>
              </a:spcBef>
              <a:spcAft>
                <a:spcPct val="0"/>
              </a:spcAft>
              <a:defRPr>
                <a:solidFill>
                  <a:schemeClr val="tx1"/>
                </a:solidFill>
                <a:latin typeface="Rockwell" panose="02060603020205020403" pitchFamily="18" charset="77"/>
              </a:defRPr>
            </a:lvl6pPr>
            <a:lvl7pPr marL="2971800" indent="-228600" eaLnBrk="0" fontAlgn="base" hangingPunct="0">
              <a:spcBef>
                <a:spcPct val="0"/>
              </a:spcBef>
              <a:spcAft>
                <a:spcPct val="0"/>
              </a:spcAft>
              <a:defRPr>
                <a:solidFill>
                  <a:schemeClr val="tx1"/>
                </a:solidFill>
                <a:latin typeface="Rockwell" panose="02060603020205020403" pitchFamily="18" charset="77"/>
              </a:defRPr>
            </a:lvl7pPr>
            <a:lvl8pPr marL="3429000" indent="-228600" eaLnBrk="0" fontAlgn="base" hangingPunct="0">
              <a:spcBef>
                <a:spcPct val="0"/>
              </a:spcBef>
              <a:spcAft>
                <a:spcPct val="0"/>
              </a:spcAft>
              <a:defRPr>
                <a:solidFill>
                  <a:schemeClr val="tx1"/>
                </a:solidFill>
                <a:latin typeface="Rockwell" panose="02060603020205020403" pitchFamily="18" charset="77"/>
              </a:defRPr>
            </a:lvl8pPr>
            <a:lvl9pPr marL="3886200" indent="-228600" eaLnBrk="0" fontAlgn="base" hangingPunct="0">
              <a:spcBef>
                <a:spcPct val="0"/>
              </a:spcBef>
              <a:spcAft>
                <a:spcPct val="0"/>
              </a:spcAft>
              <a:defRPr>
                <a:solidFill>
                  <a:schemeClr val="tx1"/>
                </a:solidFill>
                <a:latin typeface="Rockwell" panose="02060603020205020403" pitchFamily="18" charset="77"/>
              </a:defRPr>
            </a:lvl9pPr>
          </a:lstStyle>
          <a:p>
            <a:pPr eaLnBrk="1" hangingPunct="1"/>
            <a:r>
              <a:rPr lang="it-IT" altLang="it-IT" i="1">
                <a:solidFill>
                  <a:srgbClr val="2B2B2B"/>
                </a:solidFill>
                <a:latin typeface="Helvetica" pitchFamily="2" charset="0"/>
                <a:ea typeface="Calibri" panose="020F0502020204030204" pitchFamily="34" charset="0"/>
                <a:cs typeface="Times New Roman" panose="02020603050405020304" pitchFamily="18" charset="0"/>
              </a:rPr>
              <a:t>Così piccolo pretendi di fermare le fiamme? Il leone si mise a ridere: “Tu così piccolo pretendi di fermare le fiamme?”. Insieme a tutti gli altri animali incominciò a prenderlo in giro.</a:t>
            </a:r>
            <a:r>
              <a:rPr lang="it-IT" altLang="it-IT" i="1">
                <a:latin typeface="Helvetica" pitchFamily="2" charset="0"/>
                <a:ea typeface="Calibri" panose="020F0502020204030204" pitchFamily="34" charset="0"/>
                <a:cs typeface="Times New Roman" panose="02020603050405020304" pitchFamily="18" charset="0"/>
              </a:rPr>
              <a:t> L’uccellino</a:t>
            </a:r>
            <a:r>
              <a:rPr lang="it-IT" altLang="it-IT" i="1">
                <a:solidFill>
                  <a:srgbClr val="2B2B2B"/>
                </a:solidFill>
                <a:latin typeface="Helvetica" pitchFamily="2" charset="0"/>
                <a:ea typeface="Calibri" panose="020F0502020204030204" pitchFamily="34" charset="0"/>
                <a:cs typeface="Times New Roman" panose="02020603050405020304" pitchFamily="18" charset="0"/>
              </a:rPr>
              <a:t>, incurante delle risate e delle critiche, si gettò nuovamente nel fiume per raccogliere un’altra goccia d’acqua.</a:t>
            </a:r>
            <a:endParaRPr lang="it-IT" altLang="it-IT">
              <a:latin typeface="Calibri" panose="020F0502020204030204" pitchFamily="34" charset="0"/>
              <a:ea typeface="Calibri" panose="020F0502020204030204" pitchFamily="34" charset="0"/>
              <a:cs typeface="Times New Roman" panose="02020603050405020304" pitchFamily="18" charset="0"/>
            </a:endParaRPr>
          </a:p>
          <a:p>
            <a:pPr eaLnBrk="1" hangingPunct="1"/>
            <a:r>
              <a:rPr lang="it-IT" altLang="it-IT" i="1">
                <a:solidFill>
                  <a:srgbClr val="2B2B2B"/>
                </a:solidFill>
                <a:latin typeface="Helvetica" pitchFamily="2" charset="0"/>
                <a:ea typeface="Calibri" panose="020F0502020204030204" pitchFamily="34" charset="0"/>
                <a:cs typeface="Times New Roman" panose="02020603050405020304" pitchFamily="18" charset="0"/>
              </a:rPr>
              <a:t>A quella vista un elefantino, che fino a quel momento era rimasto al riparo tra le zampe della madre, immerse la sua proboscide nel fiume. Dopo aver aspirato quanta più acqua possibile, la spruzzò su un cespuglio che stava ormai per essere divorato dal fuoco.</a:t>
            </a:r>
            <a:endParaRPr lang="it-IT" altLang="it-IT">
              <a:latin typeface="Calibri" panose="020F0502020204030204" pitchFamily="34" charset="0"/>
              <a:ea typeface="Calibri" panose="020F0502020204030204" pitchFamily="34" charset="0"/>
              <a:cs typeface="Times New Roman" panose="02020603050405020304" pitchFamily="18" charset="0"/>
            </a:endParaRPr>
          </a:p>
          <a:p>
            <a:pPr eaLnBrk="1" hangingPunct="1"/>
            <a:r>
              <a:rPr lang="it-IT" altLang="it-IT" i="1">
                <a:solidFill>
                  <a:srgbClr val="2B2B2B"/>
                </a:solidFill>
                <a:latin typeface="Helvetica" pitchFamily="2" charset="0"/>
                <a:ea typeface="Calibri" panose="020F0502020204030204" pitchFamily="34" charset="0"/>
                <a:cs typeface="Times New Roman" panose="02020603050405020304" pitchFamily="18" charset="0"/>
              </a:rPr>
              <a:t>Anche un giovane pellicano si riempì il grande becco d’acqua e, preso il volo, la lasciò cadere come una cascata su di un albero minacciato dalle fiamme.</a:t>
            </a:r>
            <a:endParaRPr lang="it-IT" altLang="it-IT">
              <a:latin typeface="Calibri" panose="020F0502020204030204" pitchFamily="34" charset="0"/>
              <a:ea typeface="Calibri" panose="020F0502020204030204" pitchFamily="34" charset="0"/>
              <a:cs typeface="Times New Roman" panose="02020603050405020304" pitchFamily="18" charset="0"/>
            </a:endParaRPr>
          </a:p>
          <a:p>
            <a:pPr eaLnBrk="1" hangingPunct="1"/>
            <a:r>
              <a:rPr lang="it-IT" altLang="it-IT" i="1">
                <a:solidFill>
                  <a:srgbClr val="2B2B2B"/>
                </a:solidFill>
                <a:latin typeface="Helvetica" pitchFamily="2" charset="0"/>
                <a:ea typeface="Calibri" panose="020F0502020204030204" pitchFamily="34" charset="0"/>
                <a:cs typeface="Times New Roman" panose="02020603050405020304" pitchFamily="18" charset="0"/>
              </a:rPr>
              <a:t>Contagiati da quegli esempi, tutti i cuccioli d’animale si prodigarono insieme per spegnere l’incendio, che ormai aveva raggiunto le rive del fiume. </a:t>
            </a:r>
            <a:endParaRPr lang="it-IT" altLang="it-IT">
              <a:latin typeface="Calibri" panose="020F0502020204030204" pitchFamily="34" charset="0"/>
              <a:ea typeface="Calibri" panose="020F0502020204030204" pitchFamily="34" charset="0"/>
              <a:cs typeface="Times New Roman" panose="02020603050405020304" pitchFamily="18" charset="0"/>
            </a:endParaRPr>
          </a:p>
          <a:p>
            <a:pPr eaLnBrk="1" hangingPunct="1"/>
            <a:r>
              <a:rPr lang="it-IT" altLang="it-IT" i="1">
                <a:solidFill>
                  <a:srgbClr val="2B2B2B"/>
                </a:solidFill>
                <a:latin typeface="Helvetica" pitchFamily="2" charset="0"/>
                <a:ea typeface="Calibri" panose="020F0502020204030204" pitchFamily="34" charset="0"/>
                <a:cs typeface="Times New Roman" panose="02020603050405020304" pitchFamily="18" charset="0"/>
              </a:rPr>
              <a:t>A quella vista gli adulti smisero di deriderli e, pieni di vergogna, incominciarono ad aiutarli. Quando le ombre della sera calarono sulla savana, l’incendio poté dirsi ormai domato.</a:t>
            </a:r>
            <a:endParaRPr lang="it-IT" altLang="it-IT">
              <a:latin typeface="Calibri" panose="020F0502020204030204" pitchFamily="34" charset="0"/>
              <a:ea typeface="Calibri" panose="020F0502020204030204" pitchFamily="34" charset="0"/>
              <a:cs typeface="Times New Roman" panose="02020603050405020304" pitchFamily="18" charset="0"/>
            </a:endParaRPr>
          </a:p>
          <a:p>
            <a:pPr eaLnBrk="1" hangingPunct="1"/>
            <a:r>
              <a:rPr lang="it-IT" altLang="it-IT" i="1">
                <a:solidFill>
                  <a:srgbClr val="2B2B2B"/>
                </a:solidFill>
                <a:latin typeface="Helvetica" pitchFamily="2" charset="0"/>
                <a:ea typeface="Calibri" panose="020F0502020204030204" pitchFamily="34" charset="0"/>
                <a:cs typeface="Times New Roman" panose="02020603050405020304" pitchFamily="18" charset="0"/>
              </a:rPr>
              <a:t> Il leone chiamò il piccolo colibrì e gli disse: “</a:t>
            </a:r>
            <a:r>
              <a:rPr lang="it-IT" altLang="it-IT" i="1">
                <a:solidFill>
                  <a:srgbClr val="333333"/>
                </a:solidFill>
                <a:latin typeface="Helvetica" pitchFamily="2" charset="0"/>
                <a:ea typeface="Calibri" panose="020F0502020204030204" pitchFamily="34" charset="0"/>
                <a:cs typeface="Times New Roman" panose="02020603050405020304" pitchFamily="18" charset="0"/>
              </a:rPr>
              <a:t>Oggi abbiamo imparato che la cosa più importante non è essere grandi e forti, ma pieni di coraggio e di generosità. Oggi tu ci hai insegnato che anche una goccia d’acqua può essere importante e che «insieme si può» spegnere un grande incendio.”</a:t>
            </a:r>
            <a:endParaRPr lang="it-IT" altLang="it-I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3805EB2E-3FC6-4196-47EA-27953F5966DB}"/>
              </a:ext>
            </a:extLst>
          </p:cNvPr>
          <p:cNvSpPr>
            <a:spLocks noGrp="1" noChangeArrowheads="1"/>
          </p:cNvSpPr>
          <p:nvPr>
            <p:ph idx="1"/>
          </p:nvPr>
        </p:nvSpPr>
        <p:spPr>
          <a:xfrm>
            <a:off x="1847851" y="188914"/>
            <a:ext cx="8640763" cy="6264275"/>
          </a:xfrm>
        </p:spPr>
        <p:txBody>
          <a:bodyPr rtlCol="0">
            <a:normAutofit fontScale="92500" lnSpcReduction="10000"/>
          </a:bodyPr>
          <a:lstStyle/>
          <a:p>
            <a:pPr marL="609600" indent="-609600" algn="ctr">
              <a:buClr>
                <a:schemeClr val="accent1">
                  <a:lumMod val="75000"/>
                </a:schemeClr>
              </a:buClr>
              <a:buNone/>
              <a:defRPr/>
            </a:pPr>
            <a:r>
              <a:rPr lang="it-IT" altLang="it-IT" sz="3600" b="1">
                <a:solidFill>
                  <a:srgbClr val="FF0000"/>
                </a:solidFill>
                <a:latin typeface="Bookman Old Style" panose="02050604050505020204" pitchFamily="18" charset="0"/>
              </a:rPr>
              <a:t>Sviluppo dei rapporto con gli altri</a:t>
            </a:r>
          </a:p>
          <a:p>
            <a:pPr marL="609600" indent="-609600" algn="ctr">
              <a:buClr>
                <a:schemeClr val="accent1">
                  <a:lumMod val="75000"/>
                </a:schemeClr>
              </a:buClr>
              <a:buNone/>
              <a:defRPr/>
            </a:pPr>
            <a:endParaRPr lang="it-IT" altLang="it-IT" b="1">
              <a:latin typeface="Bookman Old Style" panose="02050604050505020204" pitchFamily="18" charset="0"/>
            </a:endParaRPr>
          </a:p>
          <a:p>
            <a:pPr marL="609600" indent="-609600">
              <a:buClr>
                <a:schemeClr val="accent1">
                  <a:lumMod val="75000"/>
                </a:schemeClr>
              </a:buClr>
              <a:buNone/>
              <a:defRPr/>
            </a:pPr>
            <a:r>
              <a:rPr lang="it-IT" altLang="it-IT" sz="2500">
                <a:latin typeface="Bookman Old Style" panose="02050604050505020204" pitchFamily="18" charset="0"/>
              </a:rPr>
              <a:t>Modalità:</a:t>
            </a:r>
            <a:r>
              <a:rPr lang="it-IT" altLang="it-IT" sz="2500" i="1">
                <a:latin typeface="Bookman Old Style" panose="02050604050505020204" pitchFamily="18" charset="0"/>
              </a:rPr>
              <a:t>             Sfiducia          Insicurezza</a:t>
            </a:r>
          </a:p>
          <a:p>
            <a:pPr marL="609600" indent="-609600">
              <a:buClr>
                <a:schemeClr val="accent1">
                  <a:lumMod val="75000"/>
                </a:schemeClr>
              </a:buClr>
              <a:buNone/>
              <a:defRPr/>
            </a:pPr>
            <a:r>
              <a:rPr lang="it-IT" altLang="it-IT" sz="2500">
                <a:latin typeface="Bookman Old Style" panose="02050604050505020204" pitchFamily="18" charset="0"/>
              </a:rPr>
              <a:t>Interazione:</a:t>
            </a:r>
            <a:r>
              <a:rPr lang="it-IT" altLang="it-IT" sz="2500" i="1">
                <a:latin typeface="Bookman Old Style" panose="02050604050505020204" pitchFamily="18" charset="0"/>
              </a:rPr>
              <a:t>   Dipendenza     Controdipendenza                   Indipendenza</a:t>
            </a:r>
          </a:p>
          <a:p>
            <a:pPr marL="609600" indent="-609600">
              <a:buClr>
                <a:schemeClr val="accent1">
                  <a:lumMod val="75000"/>
                </a:schemeClr>
              </a:buClr>
              <a:buNone/>
              <a:defRPr/>
            </a:pPr>
            <a:r>
              <a:rPr lang="it-IT" altLang="it-IT" sz="2500">
                <a:latin typeface="Bookman Old Style" panose="02050604050505020204" pitchFamily="18" charset="0"/>
              </a:rPr>
              <a:t>Atteggiamento:</a:t>
            </a:r>
            <a:r>
              <a:rPr lang="it-IT" altLang="it-IT" sz="2500" i="1">
                <a:latin typeface="Bookman Old Style" panose="02050604050505020204" pitchFamily="18" charset="0"/>
              </a:rPr>
              <a:t>   Affiliativo      Autoritario           Evasivo</a:t>
            </a:r>
          </a:p>
          <a:p>
            <a:pPr marL="609600" indent="-609600">
              <a:buClr>
                <a:schemeClr val="accent1">
                  <a:lumMod val="75000"/>
                </a:schemeClr>
              </a:buClr>
              <a:buNone/>
              <a:defRPr/>
            </a:pPr>
            <a:r>
              <a:rPr lang="it-IT" altLang="it-IT" sz="2500">
                <a:latin typeface="Bookman Old Style" panose="02050604050505020204" pitchFamily="18" charset="0"/>
              </a:rPr>
              <a:t>Comportamento:</a:t>
            </a:r>
            <a:r>
              <a:rPr lang="it-IT" altLang="it-IT" sz="2500" i="1">
                <a:latin typeface="Bookman Old Style" panose="02050604050505020204" pitchFamily="18" charset="0"/>
              </a:rPr>
              <a:t>  Seduzione     Aggressione        Fuga</a:t>
            </a:r>
          </a:p>
          <a:p>
            <a:pPr marL="609600" indent="-609600">
              <a:buClr>
                <a:schemeClr val="accent1">
                  <a:lumMod val="75000"/>
                </a:schemeClr>
              </a:buClr>
              <a:buNone/>
              <a:defRPr/>
            </a:pPr>
            <a:endParaRPr lang="it-IT" altLang="it-IT" sz="2400" i="1">
              <a:latin typeface="Bookman Old Style" panose="02050604050505020204" pitchFamily="18" charset="0"/>
            </a:endParaRPr>
          </a:p>
          <a:p>
            <a:pPr marL="609600" indent="-609600">
              <a:buClr>
                <a:schemeClr val="accent1">
                  <a:lumMod val="75000"/>
                </a:schemeClr>
              </a:buClr>
              <a:buNone/>
              <a:defRPr/>
            </a:pPr>
            <a:r>
              <a:rPr lang="it-IT" altLang="it-IT" sz="2500">
                <a:latin typeface="Bookman Old Style" panose="02050604050505020204" pitchFamily="18" charset="0"/>
              </a:rPr>
              <a:t>Modalità:</a:t>
            </a:r>
            <a:r>
              <a:rPr lang="it-IT" altLang="it-IT" sz="2500" i="1">
                <a:latin typeface="Bookman Old Style" panose="02050604050505020204" pitchFamily="18" charset="0"/>
              </a:rPr>
              <a:t>            Fiducia             Sicurezza</a:t>
            </a:r>
          </a:p>
          <a:p>
            <a:pPr marL="609600" indent="-609600">
              <a:buClr>
                <a:schemeClr val="accent1">
                  <a:lumMod val="75000"/>
                </a:schemeClr>
              </a:buClr>
              <a:buNone/>
              <a:defRPr/>
            </a:pPr>
            <a:r>
              <a:rPr lang="it-IT" altLang="it-IT" sz="2500">
                <a:latin typeface="Bookman Old Style" panose="02050604050505020204" pitchFamily="18" charset="0"/>
              </a:rPr>
              <a:t>Interazione:</a:t>
            </a:r>
            <a:r>
              <a:rPr lang="it-IT" altLang="it-IT" sz="2500" i="1">
                <a:latin typeface="Bookman Old Style" panose="02050604050505020204" pitchFamily="18" charset="0"/>
              </a:rPr>
              <a:t>          Interdipendenza</a:t>
            </a:r>
          </a:p>
          <a:p>
            <a:pPr marL="609600" indent="-609600">
              <a:buClr>
                <a:schemeClr val="accent1">
                  <a:lumMod val="75000"/>
                </a:schemeClr>
              </a:buClr>
              <a:buNone/>
              <a:defRPr/>
            </a:pPr>
            <a:r>
              <a:rPr lang="it-IT" altLang="it-IT" sz="2500">
                <a:latin typeface="Bookman Old Style" panose="02050604050505020204" pitchFamily="18" charset="0"/>
              </a:rPr>
              <a:t>Atteggiamento:</a:t>
            </a:r>
            <a:r>
              <a:rPr lang="it-IT" altLang="it-IT" sz="2500" i="1">
                <a:latin typeface="Bookman Old Style" panose="02050604050505020204" pitchFamily="18" charset="0"/>
              </a:rPr>
              <a:t>     Partecipativo</a:t>
            </a:r>
          </a:p>
          <a:p>
            <a:pPr marL="609600" indent="-609600">
              <a:buClr>
                <a:schemeClr val="accent1">
                  <a:lumMod val="75000"/>
                </a:schemeClr>
              </a:buClr>
              <a:buNone/>
              <a:defRPr/>
            </a:pPr>
            <a:r>
              <a:rPr lang="it-IT" altLang="it-IT" sz="2500">
                <a:latin typeface="Bookman Old Style" panose="02050604050505020204" pitchFamily="18" charset="0"/>
              </a:rPr>
              <a:t>Comportamento:</a:t>
            </a:r>
            <a:r>
              <a:rPr lang="it-IT" altLang="it-IT" sz="2500" i="1">
                <a:latin typeface="Bookman Old Style" panose="02050604050505020204" pitchFamily="18" charset="0"/>
              </a:rPr>
              <a:t>    Confronto</a:t>
            </a:r>
          </a:p>
          <a:p>
            <a:pPr marL="609600" indent="-609600">
              <a:buClr>
                <a:schemeClr val="accent1">
                  <a:lumMod val="75000"/>
                </a:schemeClr>
              </a:buClr>
              <a:buNone/>
              <a:defRPr/>
            </a:pPr>
            <a:br>
              <a:rPr lang="it-IT" altLang="it-IT" sz="2400" b="1" i="1"/>
            </a:br>
            <a:endParaRPr lang="it-IT" altLang="it-IT" sz="2400" b="1" i="1"/>
          </a:p>
        </p:txBody>
      </p:sp>
      <p:sp>
        <p:nvSpPr>
          <p:cNvPr id="4" name="Segnaposto numero diapositiva 5">
            <a:extLst>
              <a:ext uri="{FF2B5EF4-FFF2-40B4-BE49-F238E27FC236}">
                <a16:creationId xmlns:a16="http://schemas.microsoft.com/office/drawing/2014/main" id="{D09DCF3A-9FD9-8903-0013-138DFD604656}"/>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1BD57DC0-3B4D-EF43-81B3-6C5C22DD8B5A}" type="slidenum">
              <a:rPr lang="it-IT" altLang="it-IT">
                <a:solidFill>
                  <a:srgbClr val="045C75"/>
                </a:solidFill>
              </a:rPr>
              <a:pPr eaLnBrk="1" hangingPunct="1">
                <a:defRPr/>
              </a:pPr>
              <a:t>6</a:t>
            </a:fld>
            <a:endParaRPr lang="it-IT" altLang="it-IT">
              <a:solidFill>
                <a:srgbClr val="045C75"/>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a:extLst>
              <a:ext uri="{FF2B5EF4-FFF2-40B4-BE49-F238E27FC236}">
                <a16:creationId xmlns:a16="http://schemas.microsoft.com/office/drawing/2014/main" id="{F807C3B5-D109-D577-D90E-A6031CE08719}"/>
              </a:ext>
            </a:extLst>
          </p:cNvPr>
          <p:cNvSpPr>
            <a:spLocks noGrp="1" noChangeArrowheads="1"/>
          </p:cNvSpPr>
          <p:nvPr>
            <p:ph idx="1"/>
          </p:nvPr>
        </p:nvSpPr>
        <p:spPr>
          <a:xfrm>
            <a:off x="1847851" y="260350"/>
            <a:ext cx="8640763" cy="6192838"/>
          </a:xfrm>
        </p:spPr>
        <p:txBody>
          <a:bodyPr/>
          <a:lstStyle/>
          <a:p>
            <a:pPr marL="609600" indent="-609600" algn="ctr">
              <a:lnSpc>
                <a:spcPct val="80000"/>
              </a:lnSpc>
              <a:buNone/>
            </a:pPr>
            <a:r>
              <a:rPr lang="it-IT" altLang="it-IT" sz="3600" b="1">
                <a:solidFill>
                  <a:srgbClr val="FF0000"/>
                </a:solidFill>
                <a:latin typeface="Bookman Old Style" panose="02050604050505020204" pitchFamily="18" charset="0"/>
                <a:cs typeface="Times New Roman" panose="02020603050405020304" pitchFamily="18" charset="0"/>
              </a:rPr>
              <a:t>Comportamenti efficaci in una relazione</a:t>
            </a:r>
          </a:p>
          <a:p>
            <a:pPr marL="609600" indent="-609600" algn="ctr">
              <a:lnSpc>
                <a:spcPct val="80000"/>
              </a:lnSpc>
              <a:buNone/>
            </a:pPr>
            <a:endParaRPr lang="it-IT" altLang="it-IT" sz="1600" b="1" i="1">
              <a:latin typeface="Bookman Old Style" panose="02050604050505020204" pitchFamily="18" charset="0"/>
              <a:cs typeface="Times New Roman" panose="02020603050405020304" pitchFamily="18" charset="0"/>
            </a:endParaRPr>
          </a:p>
          <a:p>
            <a:pPr marL="609600" indent="-609600" algn="just">
              <a:lnSpc>
                <a:spcPct val="80000"/>
              </a:lnSpc>
              <a:buClr>
                <a:srgbClr val="FF0000"/>
              </a:buClr>
              <a:buSzPct val="80000"/>
              <a:buFont typeface="Wingdings" pitchFamily="2" charset="2"/>
              <a:buChar char="q"/>
            </a:pPr>
            <a:r>
              <a:rPr lang="it-IT" altLang="it-IT">
                <a:latin typeface="Bookman Old Style" panose="02050604050505020204" pitchFamily="18" charset="0"/>
                <a:cs typeface="Times New Roman" panose="02020603050405020304" pitchFamily="18" charset="0"/>
              </a:rPr>
              <a:t>Dare informazioni</a:t>
            </a:r>
          </a:p>
          <a:p>
            <a:pPr marL="609600" indent="-609600" algn="just">
              <a:lnSpc>
                <a:spcPct val="80000"/>
              </a:lnSpc>
              <a:buClr>
                <a:srgbClr val="FF0000"/>
              </a:buClr>
              <a:buSzPct val="80000"/>
              <a:buFont typeface="Wingdings" pitchFamily="2" charset="2"/>
              <a:buChar char="q"/>
            </a:pPr>
            <a:r>
              <a:rPr lang="it-IT" altLang="it-IT">
                <a:latin typeface="Bookman Old Style" panose="02050604050505020204" pitchFamily="18" charset="0"/>
                <a:cs typeface="Times New Roman" panose="02020603050405020304" pitchFamily="18" charset="0"/>
              </a:rPr>
              <a:t>Cercare informazioni</a:t>
            </a:r>
          </a:p>
          <a:p>
            <a:pPr marL="609600" indent="-609600" algn="just">
              <a:lnSpc>
                <a:spcPct val="80000"/>
              </a:lnSpc>
              <a:buClr>
                <a:srgbClr val="FF0000"/>
              </a:buClr>
              <a:buSzPct val="80000"/>
              <a:buFont typeface="Wingdings" pitchFamily="2" charset="2"/>
              <a:buChar char="q"/>
            </a:pPr>
            <a:r>
              <a:rPr lang="it-IT" altLang="it-IT">
                <a:latin typeface="Bookman Old Style" panose="02050604050505020204" pitchFamily="18" charset="0"/>
                <a:cs typeface="Times New Roman" panose="02020603050405020304" pitchFamily="18" charset="0"/>
              </a:rPr>
              <a:t>Riformulare</a:t>
            </a:r>
          </a:p>
          <a:p>
            <a:pPr marL="609600" indent="-609600" algn="just">
              <a:lnSpc>
                <a:spcPct val="80000"/>
              </a:lnSpc>
              <a:buClr>
                <a:srgbClr val="FF0000"/>
              </a:buClr>
              <a:buSzPct val="80000"/>
              <a:buFont typeface="Wingdings" pitchFamily="2" charset="2"/>
              <a:buChar char="q"/>
            </a:pPr>
            <a:r>
              <a:rPr lang="it-IT" altLang="it-IT">
                <a:latin typeface="Bookman Old Style" panose="02050604050505020204" pitchFamily="18" charset="0"/>
                <a:cs typeface="Times New Roman" panose="02020603050405020304" pitchFamily="18" charset="0"/>
              </a:rPr>
              <a:t>Verificare comprensione</a:t>
            </a:r>
          </a:p>
          <a:p>
            <a:pPr marL="609600" indent="-609600" algn="just">
              <a:lnSpc>
                <a:spcPct val="80000"/>
              </a:lnSpc>
              <a:buClr>
                <a:srgbClr val="FF0000"/>
              </a:buClr>
              <a:buSzPct val="80000"/>
              <a:buFont typeface="Wingdings" pitchFamily="2" charset="2"/>
              <a:buChar char="q"/>
            </a:pPr>
            <a:r>
              <a:rPr lang="it-IT" altLang="it-IT">
                <a:latin typeface="Bookman Old Style" panose="02050604050505020204" pitchFamily="18" charset="0"/>
                <a:cs typeface="Times New Roman" panose="02020603050405020304" pitchFamily="18" charset="0"/>
              </a:rPr>
              <a:t>Fare proposte</a:t>
            </a:r>
          </a:p>
          <a:p>
            <a:pPr marL="609600" indent="-609600" algn="just">
              <a:lnSpc>
                <a:spcPct val="80000"/>
              </a:lnSpc>
              <a:buClr>
                <a:srgbClr val="FF0000"/>
              </a:buClr>
              <a:buSzPct val="80000"/>
              <a:buFont typeface="Wingdings" pitchFamily="2" charset="2"/>
              <a:buChar char="q"/>
            </a:pPr>
            <a:r>
              <a:rPr lang="it-IT" altLang="it-IT">
                <a:latin typeface="Bookman Old Style" panose="02050604050505020204" pitchFamily="18" charset="0"/>
                <a:cs typeface="Times New Roman" panose="02020603050405020304" pitchFamily="18" charset="0"/>
              </a:rPr>
              <a:t>Chiedere proposte/ idee/suggerimenti</a:t>
            </a:r>
          </a:p>
          <a:p>
            <a:pPr marL="609600" indent="-609600" algn="just">
              <a:lnSpc>
                <a:spcPct val="80000"/>
              </a:lnSpc>
              <a:buClr>
                <a:srgbClr val="FF0000"/>
              </a:buClr>
              <a:buSzPct val="80000"/>
              <a:buFont typeface="Wingdings" pitchFamily="2" charset="2"/>
              <a:buChar char="q"/>
            </a:pPr>
            <a:r>
              <a:rPr lang="it-IT" altLang="it-IT">
                <a:latin typeface="Bookman Old Style" panose="02050604050505020204" pitchFamily="18" charset="0"/>
                <a:cs typeface="Times New Roman" panose="02020603050405020304" pitchFamily="18" charset="0"/>
              </a:rPr>
              <a:t>Verificare consenso</a:t>
            </a:r>
          </a:p>
          <a:p>
            <a:pPr marL="609600" indent="-609600" algn="just">
              <a:lnSpc>
                <a:spcPct val="80000"/>
              </a:lnSpc>
              <a:buClr>
                <a:srgbClr val="FF0000"/>
              </a:buClr>
              <a:buSzPct val="80000"/>
              <a:buFont typeface="Wingdings" pitchFamily="2" charset="2"/>
              <a:buChar char="q"/>
            </a:pPr>
            <a:r>
              <a:rPr lang="it-IT" altLang="it-IT">
                <a:latin typeface="Bookman Old Style" panose="02050604050505020204" pitchFamily="18" charset="0"/>
                <a:cs typeface="Times New Roman" panose="02020603050405020304" pitchFamily="18" charset="0"/>
              </a:rPr>
              <a:t>Approvare opinioni</a:t>
            </a:r>
          </a:p>
          <a:p>
            <a:pPr marL="609600" indent="-609600" algn="just">
              <a:lnSpc>
                <a:spcPct val="80000"/>
              </a:lnSpc>
              <a:buClr>
                <a:srgbClr val="FF0000"/>
              </a:buClr>
              <a:buSzPct val="80000"/>
              <a:buFont typeface="Wingdings" pitchFamily="2" charset="2"/>
              <a:buChar char="q"/>
            </a:pPr>
            <a:r>
              <a:rPr lang="it-IT" altLang="it-IT">
                <a:latin typeface="Bookman Old Style" panose="02050604050505020204" pitchFamily="18" charset="0"/>
                <a:cs typeface="Times New Roman" panose="02020603050405020304" pitchFamily="18" charset="0"/>
              </a:rPr>
              <a:t>Riassumere</a:t>
            </a:r>
          </a:p>
          <a:p>
            <a:pPr marL="609600" indent="-609600" algn="just">
              <a:lnSpc>
                <a:spcPct val="80000"/>
              </a:lnSpc>
              <a:buClr>
                <a:srgbClr val="FF0000"/>
              </a:buClr>
              <a:buSzPct val="80000"/>
              <a:buFont typeface="Wingdings" pitchFamily="2" charset="2"/>
              <a:buChar char="q"/>
            </a:pPr>
            <a:r>
              <a:rPr lang="it-IT" altLang="it-IT">
                <a:latin typeface="Bookman Old Style" panose="02050604050505020204" pitchFamily="18" charset="0"/>
                <a:cs typeface="Times New Roman" panose="02020603050405020304" pitchFamily="18" charset="0"/>
              </a:rPr>
              <a:t>Concludere</a:t>
            </a:r>
          </a:p>
        </p:txBody>
      </p:sp>
      <p:sp>
        <p:nvSpPr>
          <p:cNvPr id="4" name="Segnaposto numero diapositiva 5">
            <a:extLst>
              <a:ext uri="{FF2B5EF4-FFF2-40B4-BE49-F238E27FC236}">
                <a16:creationId xmlns:a16="http://schemas.microsoft.com/office/drawing/2014/main" id="{FEDEDC4C-F696-6339-948B-5DD007217BF5}"/>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5CF71993-CAE2-3B48-951A-ADFF5E63E502}" type="slidenum">
              <a:rPr lang="it-IT" altLang="it-IT">
                <a:solidFill>
                  <a:srgbClr val="045C75"/>
                </a:solidFill>
              </a:rPr>
              <a:pPr eaLnBrk="1" hangingPunct="1">
                <a:defRPr/>
              </a:pPr>
              <a:t>7</a:t>
            </a:fld>
            <a:endParaRPr lang="it-IT" altLang="it-IT">
              <a:solidFill>
                <a:srgbClr val="045C75"/>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a:extLst>
              <a:ext uri="{FF2B5EF4-FFF2-40B4-BE49-F238E27FC236}">
                <a16:creationId xmlns:a16="http://schemas.microsoft.com/office/drawing/2014/main" id="{0222DD02-4648-3AA7-B7BA-77FD6D6122B4}"/>
              </a:ext>
            </a:extLst>
          </p:cNvPr>
          <p:cNvSpPr>
            <a:spLocks noGrp="1" noChangeArrowheads="1"/>
          </p:cNvSpPr>
          <p:nvPr>
            <p:ph idx="1"/>
          </p:nvPr>
        </p:nvSpPr>
        <p:spPr>
          <a:xfrm>
            <a:off x="2063750" y="620714"/>
            <a:ext cx="8147050" cy="5832475"/>
          </a:xfrm>
        </p:spPr>
        <p:txBody>
          <a:bodyPr/>
          <a:lstStyle/>
          <a:p>
            <a:pPr marL="609600" indent="-609600" algn="ctr">
              <a:buNone/>
            </a:pPr>
            <a:r>
              <a:rPr lang="it-IT" altLang="it-IT" sz="4000" b="1">
                <a:solidFill>
                  <a:srgbClr val="FF0000"/>
                </a:solidFill>
                <a:latin typeface="Bookman Old Style" panose="02050604050505020204" pitchFamily="18" charset="0"/>
              </a:rPr>
              <a:t>Definizione di gruppo</a:t>
            </a:r>
          </a:p>
          <a:p>
            <a:pPr marL="609600" indent="-609600" algn="ctr">
              <a:buNone/>
            </a:pPr>
            <a:endParaRPr lang="it-IT" altLang="it-IT" b="1">
              <a:solidFill>
                <a:schemeClr val="folHlink"/>
              </a:solidFill>
              <a:latin typeface="Bookman Old Style" panose="02050604050505020204" pitchFamily="18" charset="0"/>
            </a:endParaRPr>
          </a:p>
          <a:p>
            <a:pPr marL="609600" indent="-609600" algn="ctr">
              <a:buNone/>
            </a:pPr>
            <a:r>
              <a:rPr lang="it-IT" altLang="it-IT">
                <a:latin typeface="Bookman Old Style" panose="02050604050505020204" pitchFamily="18" charset="0"/>
              </a:rPr>
              <a:t>Un insieme di persone la cui relazione è caratterizzata:</a:t>
            </a:r>
            <a:endParaRPr lang="it-IT" altLang="it-IT" i="1">
              <a:latin typeface="Bookman Old Style" panose="02050604050505020204" pitchFamily="18" charset="0"/>
            </a:endParaRPr>
          </a:p>
          <a:p>
            <a:pPr marL="609600" indent="-609600">
              <a:buClr>
                <a:srgbClr val="FF0000"/>
              </a:buClr>
              <a:buSzPct val="80000"/>
              <a:buFont typeface="Wingdings" pitchFamily="2" charset="2"/>
              <a:buChar char="q"/>
            </a:pPr>
            <a:r>
              <a:rPr lang="it-IT" altLang="it-IT">
                <a:latin typeface="Bookman Old Style" panose="02050604050505020204" pitchFamily="18" charset="0"/>
              </a:rPr>
              <a:t>obiettivo comune</a:t>
            </a:r>
          </a:p>
          <a:p>
            <a:pPr marL="609600" indent="-609600">
              <a:buClr>
                <a:srgbClr val="FF0000"/>
              </a:buClr>
              <a:buSzPct val="80000"/>
              <a:buFont typeface="Wingdings" pitchFamily="2" charset="2"/>
              <a:buChar char="q"/>
            </a:pPr>
            <a:r>
              <a:rPr lang="it-IT" altLang="it-IT">
                <a:latin typeface="Bookman Old Style" panose="02050604050505020204" pitchFamily="18" charset="0"/>
              </a:rPr>
              <a:t>interazione</a:t>
            </a:r>
          </a:p>
          <a:p>
            <a:pPr marL="609600" indent="-609600">
              <a:buClr>
                <a:srgbClr val="FF0000"/>
              </a:buClr>
              <a:buSzPct val="80000"/>
              <a:buFont typeface="Wingdings" pitchFamily="2" charset="2"/>
              <a:buChar char="q"/>
            </a:pPr>
            <a:r>
              <a:rPr lang="it-IT" altLang="it-IT">
                <a:latin typeface="Bookman Old Style" panose="02050604050505020204" pitchFamily="18" charset="0"/>
              </a:rPr>
              <a:t>interdipendenza</a:t>
            </a:r>
          </a:p>
          <a:p>
            <a:pPr marL="609600" indent="-609600">
              <a:buClr>
                <a:srgbClr val="FF0000"/>
              </a:buClr>
              <a:buSzPct val="80000"/>
              <a:buFont typeface="Wingdings" pitchFamily="2" charset="2"/>
              <a:buChar char="q"/>
            </a:pPr>
            <a:r>
              <a:rPr lang="it-IT" altLang="it-IT">
                <a:latin typeface="Bookman Old Style" panose="02050604050505020204" pitchFamily="18" charset="0"/>
              </a:rPr>
              <a:t>consapevolezza</a:t>
            </a:r>
          </a:p>
          <a:p>
            <a:pPr marL="609600" indent="-609600">
              <a:buClr>
                <a:srgbClr val="FF0000"/>
              </a:buClr>
              <a:buSzPct val="80000"/>
              <a:buFont typeface="Wingdings" pitchFamily="2" charset="2"/>
              <a:buChar char="q"/>
            </a:pPr>
            <a:r>
              <a:rPr lang="it-IT" altLang="it-IT">
                <a:latin typeface="Bookman Old Style" panose="02050604050505020204" pitchFamily="18" charset="0"/>
              </a:rPr>
              <a:t>organizzazione</a:t>
            </a:r>
          </a:p>
          <a:p>
            <a:pPr marL="609600" indent="-609600">
              <a:lnSpc>
                <a:spcPct val="80000"/>
              </a:lnSpc>
              <a:buNone/>
            </a:pPr>
            <a:endParaRPr lang="it-IT" altLang="it-IT" sz="2400" b="1" i="1"/>
          </a:p>
        </p:txBody>
      </p:sp>
      <p:sp>
        <p:nvSpPr>
          <p:cNvPr id="4" name="Segnaposto numero diapositiva 5">
            <a:extLst>
              <a:ext uri="{FF2B5EF4-FFF2-40B4-BE49-F238E27FC236}">
                <a16:creationId xmlns:a16="http://schemas.microsoft.com/office/drawing/2014/main" id="{469459EF-501A-C4D4-685C-495D1564AC98}"/>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C254BFAF-43FD-3349-A78D-677BBD92A3A0}" type="slidenum">
              <a:rPr lang="it-IT" altLang="it-IT">
                <a:solidFill>
                  <a:srgbClr val="045C75"/>
                </a:solidFill>
              </a:rPr>
              <a:pPr eaLnBrk="1" hangingPunct="1">
                <a:defRPr/>
              </a:pPr>
              <a:t>8</a:t>
            </a:fld>
            <a:endParaRPr lang="it-IT" altLang="it-IT">
              <a:solidFill>
                <a:srgbClr val="045C75"/>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a:extLst>
              <a:ext uri="{FF2B5EF4-FFF2-40B4-BE49-F238E27FC236}">
                <a16:creationId xmlns:a16="http://schemas.microsoft.com/office/drawing/2014/main" id="{AEC45C77-C6E8-CE0E-F0A3-8177902D6AFD}"/>
              </a:ext>
            </a:extLst>
          </p:cNvPr>
          <p:cNvSpPr>
            <a:spLocks noGrp="1" noChangeArrowheads="1"/>
          </p:cNvSpPr>
          <p:nvPr>
            <p:ph idx="1"/>
          </p:nvPr>
        </p:nvSpPr>
        <p:spPr>
          <a:xfrm>
            <a:off x="1919288" y="620714"/>
            <a:ext cx="8291512" cy="5832475"/>
          </a:xfrm>
        </p:spPr>
        <p:txBody>
          <a:bodyPr/>
          <a:lstStyle/>
          <a:p>
            <a:pPr marL="609600" indent="-609600" algn="ctr">
              <a:buNone/>
              <a:defRPr/>
            </a:pPr>
            <a:r>
              <a:rPr lang="it-IT" altLang="it-IT" sz="4000" b="1" dirty="0">
                <a:solidFill>
                  <a:srgbClr val="FF0000"/>
                </a:solidFill>
                <a:latin typeface="Bookman Old Style" panose="02050604050505020204" pitchFamily="18" charset="0"/>
              </a:rPr>
              <a:t>Il gruppo che si sviluppa</a:t>
            </a:r>
          </a:p>
          <a:p>
            <a:pPr marL="609600" indent="-609600" algn="ctr">
              <a:buNone/>
              <a:defRPr/>
            </a:pPr>
            <a:endParaRPr lang="it-IT" altLang="it-IT" b="1" dirty="0">
              <a:solidFill>
                <a:schemeClr val="folHlink"/>
              </a:solidFill>
              <a:latin typeface="Bookman Old Style" panose="02050604050505020204" pitchFamily="18" charset="0"/>
            </a:endParaRPr>
          </a:p>
          <a:p>
            <a:pPr marL="609600" indent="-609600">
              <a:lnSpc>
                <a:spcPct val="80000"/>
              </a:lnSpc>
              <a:buNone/>
              <a:defRPr/>
            </a:pPr>
            <a:r>
              <a:rPr lang="it-IT" altLang="it-IT" sz="2400" dirty="0">
                <a:hlinkClick r:id="rId2"/>
              </a:rPr>
              <a:t>https://www.youtube.com/watch?v=GBaHPND2QJg</a:t>
            </a:r>
            <a:endParaRPr lang="it-IT" altLang="it-IT" sz="2400" dirty="0"/>
          </a:p>
          <a:p>
            <a:pPr marL="609600" indent="-609600">
              <a:lnSpc>
                <a:spcPct val="80000"/>
              </a:lnSpc>
              <a:buNone/>
              <a:defRPr/>
            </a:pPr>
            <a:endParaRPr lang="it-IT" altLang="it-IT" sz="2400" dirty="0"/>
          </a:p>
          <a:p>
            <a:pPr marL="0" indent="0">
              <a:lnSpc>
                <a:spcPct val="80000"/>
              </a:lnSpc>
              <a:buNone/>
              <a:defRPr/>
            </a:pPr>
            <a:r>
              <a:rPr lang="it-IT" dirty="0">
                <a:latin typeface="Times New Roman" panose="02020603050405020304" pitchFamily="18" charset="0"/>
                <a:cs typeface="Times New Roman" panose="02020603050405020304" pitchFamily="18" charset="0"/>
              </a:rPr>
              <a:t>Nel 130° anniversario della fondazione del Banco Sabadell c’è stato questo </a:t>
            </a:r>
            <a:r>
              <a:rPr lang="it-IT" dirty="0" err="1">
                <a:latin typeface="Times New Roman" panose="02020603050405020304" pitchFamily="18" charset="0"/>
                <a:cs typeface="Times New Roman" panose="02020603050405020304" pitchFamily="18" charset="0"/>
              </a:rPr>
              <a:t>flashmob</a:t>
            </a:r>
            <a:r>
              <a:rPr lang="it-IT" dirty="0">
                <a:latin typeface="Times New Roman" panose="02020603050405020304" pitchFamily="18" charset="0"/>
                <a:cs typeface="Times New Roman" panose="02020603050405020304" pitchFamily="18" charset="0"/>
              </a:rPr>
              <a:t> a Sabadell nella provincia di Barcellona, con la partecipazione di 100 musicisti della </a:t>
            </a:r>
            <a:r>
              <a:rPr lang="it-IT" dirty="0" err="1">
                <a:latin typeface="Times New Roman" panose="02020603050405020304" pitchFamily="18" charset="0"/>
                <a:cs typeface="Times New Roman" panose="02020603050405020304" pitchFamily="18" charset="0"/>
              </a:rPr>
              <a:t>Vallès</a:t>
            </a:r>
            <a:r>
              <a:rPr lang="it-IT" dirty="0">
                <a:latin typeface="Times New Roman" panose="02020603050405020304" pitchFamily="18" charset="0"/>
                <a:cs typeface="Times New Roman" panose="02020603050405020304" pitchFamily="18" charset="0"/>
              </a:rPr>
              <a:t> Symphony Orchestra, la Lieder, </a:t>
            </a:r>
            <a:r>
              <a:rPr lang="it-IT" dirty="0" err="1">
                <a:latin typeface="Times New Roman" panose="02020603050405020304" pitchFamily="18" charset="0"/>
                <a:cs typeface="Times New Roman" panose="02020603050405020304" pitchFamily="18" charset="0"/>
              </a:rPr>
              <a:t>Amics</a:t>
            </a:r>
            <a:r>
              <a:rPr lang="it-IT" dirty="0">
                <a:latin typeface="Times New Roman" panose="02020603050405020304" pitchFamily="18" charset="0"/>
                <a:cs typeface="Times New Roman" panose="02020603050405020304" pitchFamily="18" charset="0"/>
              </a:rPr>
              <a:t> de l'</a:t>
            </a:r>
            <a:r>
              <a:rPr lang="it-IT" dirty="0" err="1">
                <a:latin typeface="Times New Roman" panose="02020603050405020304" pitchFamily="18" charset="0"/>
                <a:cs typeface="Times New Roman" panose="02020603050405020304" pitchFamily="18" charset="0"/>
              </a:rPr>
              <a:t>Òpera</a:t>
            </a:r>
            <a:r>
              <a:rPr lang="it-IT" dirty="0">
                <a:latin typeface="Times New Roman" panose="02020603050405020304" pitchFamily="18" charset="0"/>
                <a:cs typeface="Times New Roman" panose="02020603050405020304" pitchFamily="18" charset="0"/>
              </a:rPr>
              <a:t> e i cori della </a:t>
            </a:r>
            <a:r>
              <a:rPr lang="it-IT" dirty="0" err="1">
                <a:latin typeface="Times New Roman" panose="02020603050405020304" pitchFamily="18" charset="0"/>
                <a:cs typeface="Times New Roman" panose="02020603050405020304" pitchFamily="18" charset="0"/>
              </a:rPr>
              <a:t>Coral</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Belles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Arts</a:t>
            </a:r>
            <a:r>
              <a:rPr lang="it-IT" dirty="0">
                <a:latin typeface="Times New Roman" panose="02020603050405020304" pitchFamily="18" charset="0"/>
                <a:cs typeface="Times New Roman" panose="02020603050405020304" pitchFamily="18" charset="0"/>
              </a:rPr>
              <a:t>. </a:t>
            </a:r>
          </a:p>
          <a:p>
            <a:pPr marL="0" indent="0">
              <a:buNone/>
              <a:defRPr/>
            </a:pPr>
            <a:r>
              <a:rPr lang="it-IT" dirty="0">
                <a:latin typeface="Times New Roman" panose="02020603050405020304" pitchFamily="18" charset="0"/>
                <a:cs typeface="Times New Roman" panose="02020603050405020304" pitchFamily="18" charset="0"/>
              </a:rPr>
              <a:t>"Forse tutti noi avremmo bisogno di veder nascere una perfetta sinfonia da un nostro piccolo gesto". </a:t>
            </a:r>
          </a:p>
          <a:p>
            <a:pPr marL="0" indent="0">
              <a:buNone/>
              <a:defRPr/>
            </a:pPr>
            <a:r>
              <a:rPr lang="it-IT" dirty="0">
                <a:latin typeface="Times New Roman" panose="02020603050405020304" pitchFamily="18" charset="0"/>
                <a:cs typeface="Times New Roman" panose="02020603050405020304" pitchFamily="18" charset="0"/>
              </a:rPr>
              <a:t>Infatti come sottolineava Raoul </a:t>
            </a:r>
            <a:r>
              <a:rPr lang="it-IT" dirty="0" err="1">
                <a:latin typeface="Times New Roman" panose="02020603050405020304" pitchFamily="18" charset="0"/>
                <a:cs typeface="Times New Roman" panose="02020603050405020304" pitchFamily="18" charset="0"/>
              </a:rPr>
              <a:t>Follereau</a:t>
            </a:r>
            <a:r>
              <a:rPr lang="it-IT" dirty="0">
                <a:latin typeface="Times New Roman" panose="02020603050405020304" pitchFamily="18" charset="0"/>
                <a:cs typeface="Times New Roman" panose="02020603050405020304" pitchFamily="18" charset="0"/>
              </a:rPr>
              <a:t>, l'apostolo dei lebbrosi negli anni '60:  </a:t>
            </a:r>
          </a:p>
          <a:p>
            <a:pPr marL="0" indent="0">
              <a:buNone/>
              <a:defRPr/>
            </a:pPr>
            <a:r>
              <a:rPr lang="it-IT" i="1" dirty="0">
                <a:latin typeface="Times New Roman" panose="02020603050405020304" pitchFamily="18" charset="0"/>
                <a:cs typeface="Times New Roman" panose="02020603050405020304" pitchFamily="18" charset="0"/>
              </a:rPr>
              <a:t>"Nel grande mondo, tanti piccoli uomini che fanno piccole cose e il grande mondo cambia".</a:t>
            </a:r>
            <a:endParaRPr lang="it-IT" dirty="0">
              <a:latin typeface="Times New Roman" panose="02020603050405020304" pitchFamily="18" charset="0"/>
              <a:cs typeface="Times New Roman" panose="02020603050405020304" pitchFamily="18" charset="0"/>
            </a:endParaRPr>
          </a:p>
          <a:p>
            <a:pPr marL="609600" indent="-609600" algn="ctr">
              <a:lnSpc>
                <a:spcPct val="80000"/>
              </a:lnSpc>
              <a:buNone/>
              <a:defRPr/>
            </a:pPr>
            <a:br>
              <a:rPr lang="it-IT" sz="2400" dirty="0"/>
            </a:br>
            <a:endParaRPr lang="it-IT" altLang="it-IT" sz="2400" dirty="0"/>
          </a:p>
          <a:p>
            <a:pPr marL="609600" indent="-609600">
              <a:lnSpc>
                <a:spcPct val="80000"/>
              </a:lnSpc>
              <a:buNone/>
              <a:defRPr/>
            </a:pPr>
            <a:endParaRPr lang="it-IT" altLang="it-IT" sz="2400" dirty="0"/>
          </a:p>
        </p:txBody>
      </p:sp>
      <p:sp>
        <p:nvSpPr>
          <p:cNvPr id="4" name="Segnaposto numero diapositiva 5">
            <a:extLst>
              <a:ext uri="{FF2B5EF4-FFF2-40B4-BE49-F238E27FC236}">
                <a16:creationId xmlns:a16="http://schemas.microsoft.com/office/drawing/2014/main" id="{250D8403-0053-6608-BE7D-110531C62663}"/>
              </a:ext>
            </a:extLst>
          </p:cNvPr>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fld id="{1A79991F-9740-BF4B-A1E7-41199241A339}" type="slidenum">
              <a:rPr lang="it-IT" altLang="it-IT">
                <a:solidFill>
                  <a:srgbClr val="045C75"/>
                </a:solidFill>
              </a:rPr>
              <a:pPr eaLnBrk="1" hangingPunct="1">
                <a:defRPr/>
              </a:pPr>
              <a:t>9</a:t>
            </a:fld>
            <a:endParaRPr lang="it-IT" altLang="it-IT">
              <a:solidFill>
                <a:srgbClr val="045C75"/>
              </a:solidFill>
            </a:endParaRPr>
          </a:p>
        </p:txBody>
      </p:sp>
    </p:spTree>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Filo">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3892</TotalTime>
  <Words>2905</Words>
  <Application>Microsoft Macintosh PowerPoint</Application>
  <PresentationFormat>Widescreen</PresentationFormat>
  <Paragraphs>387</Paragraphs>
  <Slides>41</Slides>
  <Notes>1</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41</vt:i4>
      </vt:variant>
    </vt:vector>
  </HeadingPairs>
  <TitlesOfParts>
    <vt:vector size="53" baseType="lpstr">
      <vt:lpstr>Arial</vt:lpstr>
      <vt:lpstr>Bookman Old Style</vt:lpstr>
      <vt:lpstr>Calibri</vt:lpstr>
      <vt:lpstr>Century Gothic</vt:lpstr>
      <vt:lpstr>Helvetica</vt:lpstr>
      <vt:lpstr>Rockwell</vt:lpstr>
      <vt:lpstr>Tahoma</vt:lpstr>
      <vt:lpstr>Times New Roman</vt:lpstr>
      <vt:lpstr>Verdana</vt:lpstr>
      <vt:lpstr>Wingdings</vt:lpstr>
      <vt:lpstr>Wingdings 3</vt:lpstr>
      <vt:lpstr>Filo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 diversità sono un’opportunità per il gruppo: We were soldiers</vt:lpstr>
      <vt:lpstr>Il contributo di ciascuno per la costruzione del gruppo: Albatross, oltre la tempesta</vt:lpstr>
      <vt:lpstr>La formazione della squadra: Coach Carter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 emozioni che fanno sviluppare il gruppo</vt:lpstr>
      <vt:lpstr>I comportamenti che creano relazioni positive nel gruppo</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Admin</dc:creator>
  <cp:lastModifiedBy>Paolo Musso</cp:lastModifiedBy>
  <cp:revision>80</cp:revision>
  <cp:lastPrinted>2025-04-16T09:20:27Z</cp:lastPrinted>
  <dcterms:created xsi:type="dcterms:W3CDTF">2024-09-30T14:50:38Z</dcterms:created>
  <dcterms:modified xsi:type="dcterms:W3CDTF">2025-04-17T17:37:38Z</dcterms:modified>
</cp:coreProperties>
</file>