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1"/>
  </p:notesMasterIdLst>
  <p:sldIdLst>
    <p:sldId id="277" r:id="rId2"/>
    <p:sldId id="256" r:id="rId3"/>
    <p:sldId id="322" r:id="rId4"/>
    <p:sldId id="323" r:id="rId5"/>
    <p:sldId id="692" r:id="rId6"/>
    <p:sldId id="693" r:id="rId7"/>
    <p:sldId id="326" r:id="rId8"/>
    <p:sldId id="327" r:id="rId9"/>
    <p:sldId id="328" r:id="rId10"/>
    <p:sldId id="329" r:id="rId11"/>
    <p:sldId id="330" r:id="rId12"/>
    <p:sldId id="331" r:id="rId13"/>
    <p:sldId id="332" r:id="rId14"/>
    <p:sldId id="333" r:id="rId15"/>
    <p:sldId id="334" r:id="rId16"/>
    <p:sldId id="339" r:id="rId17"/>
    <p:sldId id="340" r:id="rId18"/>
    <p:sldId id="337" r:id="rId19"/>
    <p:sldId id="341" r:id="rId20"/>
    <p:sldId id="684" r:id="rId21"/>
    <p:sldId id="685" r:id="rId22"/>
    <p:sldId id="686" r:id="rId23"/>
    <p:sldId id="690" r:id="rId24"/>
    <p:sldId id="525" r:id="rId25"/>
    <p:sldId id="524" r:id="rId26"/>
    <p:sldId id="687" r:id="rId27"/>
    <p:sldId id="688" r:id="rId28"/>
    <p:sldId id="683" r:id="rId29"/>
    <p:sldId id="689" r:id="rId30"/>
    <p:sldId id="691" r:id="rId31"/>
    <p:sldId id="284" r:id="rId32"/>
    <p:sldId id="289" r:id="rId33"/>
    <p:sldId id="298" r:id="rId34"/>
    <p:sldId id="528" r:id="rId35"/>
    <p:sldId id="642" r:id="rId36"/>
    <p:sldId id="681" r:id="rId37"/>
    <p:sldId id="324" r:id="rId38"/>
    <p:sldId id="325" r:id="rId39"/>
    <p:sldId id="521"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83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24" autoAdjust="0"/>
    <p:restoredTop sz="94674"/>
  </p:normalViewPr>
  <p:slideViewPr>
    <p:cSldViewPr snapToGrid="0">
      <p:cViewPr varScale="1">
        <p:scale>
          <a:sx n="124" d="100"/>
          <a:sy n="124" d="100"/>
        </p:scale>
        <p:origin x="248"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20A46F-4B5D-4D4D-8F84-3A570F17C5F4}" type="datetimeFigureOut">
              <a:rPr lang="it-IT" smtClean="0"/>
              <a:pPr/>
              <a:t>15/05/25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2E4F17-BC7A-3245-9D0C-251135702A2E}" type="slidenum">
              <a:rPr lang="it-IT" smtClean="0"/>
              <a:pPr/>
              <a:t>‹N›</a:t>
            </a:fld>
            <a:endParaRPr lang="it-IT"/>
          </a:p>
        </p:txBody>
      </p:sp>
    </p:spTree>
    <p:extLst>
      <p:ext uri="{BB962C8B-B14F-4D97-AF65-F5344CB8AC3E}">
        <p14:creationId xmlns:p14="http://schemas.microsoft.com/office/powerpoint/2010/main" val="385878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image" Target="../media/image3.emf"/></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8E19EF93-4D61-3A65-BDD7-0DF534A480D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8375">
              <a:spcBef>
                <a:spcPct val="30000"/>
              </a:spcBef>
              <a:defRPr sz="1200">
                <a:solidFill>
                  <a:schemeClr val="tx1"/>
                </a:solidFill>
                <a:latin typeface="Arial" panose="020B0604020202020204" pitchFamily="34" charset="0"/>
              </a:defRPr>
            </a:lvl1pPr>
            <a:lvl2pPr marL="742950" indent="-285750" defTabSz="968375">
              <a:spcBef>
                <a:spcPct val="30000"/>
              </a:spcBef>
              <a:defRPr sz="1200">
                <a:solidFill>
                  <a:schemeClr val="tx1"/>
                </a:solidFill>
                <a:latin typeface="Arial" panose="020B0604020202020204" pitchFamily="34" charset="0"/>
              </a:defRPr>
            </a:lvl2pPr>
            <a:lvl3pPr marL="1143000" indent="-228600" defTabSz="968375">
              <a:spcBef>
                <a:spcPct val="30000"/>
              </a:spcBef>
              <a:defRPr sz="1200">
                <a:solidFill>
                  <a:schemeClr val="tx1"/>
                </a:solidFill>
                <a:latin typeface="Arial" panose="020B0604020202020204" pitchFamily="34" charset="0"/>
              </a:defRPr>
            </a:lvl3pPr>
            <a:lvl4pPr marL="1600200" indent="-228600" defTabSz="968375">
              <a:spcBef>
                <a:spcPct val="30000"/>
              </a:spcBef>
              <a:defRPr sz="1200">
                <a:solidFill>
                  <a:schemeClr val="tx1"/>
                </a:solidFill>
                <a:latin typeface="Arial" panose="020B0604020202020204" pitchFamily="34" charset="0"/>
              </a:defRPr>
            </a:lvl4pPr>
            <a:lvl5pPr marL="2057400" indent="-228600" defTabSz="968375">
              <a:spcBef>
                <a:spcPct val="30000"/>
              </a:spcBef>
              <a:defRPr sz="1200">
                <a:solidFill>
                  <a:schemeClr val="tx1"/>
                </a:solidFill>
                <a:latin typeface="Arial" panose="020B0604020202020204" pitchFamily="34" charset="0"/>
              </a:defRPr>
            </a:lvl5pPr>
            <a:lvl6pPr marL="2514600" indent="-228600" defTabSz="9683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83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83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8375"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9654FA3F-7178-464F-9221-A4530FE5D29C}" type="slidenum">
              <a:rPr lang="it-IT" altLang="it-IT" sz="1300" smtClean="0"/>
              <a:pPr fontAlgn="base">
                <a:spcBef>
                  <a:spcPct val="0"/>
                </a:spcBef>
                <a:spcAft>
                  <a:spcPct val="0"/>
                </a:spcAft>
              </a:pPr>
              <a:t>4</a:t>
            </a:fld>
            <a:endParaRPr lang="it-IT" altLang="it-IT" sz="1300"/>
          </a:p>
        </p:txBody>
      </p:sp>
      <p:sp>
        <p:nvSpPr>
          <p:cNvPr id="51202" name="Rectangle 2">
            <a:extLst>
              <a:ext uri="{FF2B5EF4-FFF2-40B4-BE49-F238E27FC236}">
                <a16:creationId xmlns:a16="http://schemas.microsoft.com/office/drawing/2014/main" id="{099327DF-2276-A731-7591-2DAE2E5FDAE4}"/>
              </a:ext>
            </a:extLst>
          </p:cNvPr>
          <p:cNvSpPr>
            <a:spLocks noGrp="1" noRot="1" noChangeAspect="1" noChangeArrowheads="1" noTextEdit="1"/>
          </p:cNvSpPr>
          <p:nvPr>
            <p:ph type="sldImg"/>
          </p:nvPr>
        </p:nvSpPr>
        <p:spPr>
          <a:xfrm>
            <a:off x="996950" y="731838"/>
            <a:ext cx="4867275" cy="3651250"/>
          </a:xfrm>
          <a:ln/>
        </p:spPr>
      </p:sp>
      <p:sp>
        <p:nvSpPr>
          <p:cNvPr id="51203" name="Rectangle 3">
            <a:extLst>
              <a:ext uri="{FF2B5EF4-FFF2-40B4-BE49-F238E27FC236}">
                <a16:creationId xmlns:a16="http://schemas.microsoft.com/office/drawing/2014/main" id="{A5584443-B38D-69FD-A95E-99D75D5F8B63}"/>
              </a:ext>
            </a:extLst>
          </p:cNvPr>
          <p:cNvSpPr>
            <a:spLocks noGrp="1" noChangeArrowheads="1"/>
          </p:cNvSpPr>
          <p:nvPr>
            <p:ph type="body" idx="1"/>
          </p:nvPr>
        </p:nvSpPr>
        <p:spPr>
          <a:xfrm>
            <a:off x="684213" y="4625975"/>
            <a:ext cx="5489575" cy="4379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A11828FB-54DD-EA73-0F8A-0B8BBF740C95}"/>
              </a:ext>
            </a:extLst>
          </p:cNvPr>
          <p:cNvSpPr>
            <a:spLocks noGrp="1" noRot="1" noChangeAspect="1" noChangeArrowheads="1" noTextEdit="1"/>
          </p:cNvSpPr>
          <p:nvPr>
            <p:ph type="sldImg"/>
          </p:nvPr>
        </p:nvSpPr>
        <p:spPr>
          <a:xfrm>
            <a:off x="184150" y="836613"/>
            <a:ext cx="6489700" cy="3651250"/>
          </a:xfrm>
          <a:solidFill>
            <a:srgbClr val="FFFFFF"/>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08FF0E9F-0094-077A-86F0-3A596073F995}"/>
              </a:ext>
            </a:extLst>
          </p:cNvPr>
          <p:cNvSpPr>
            <a:spLocks noGrp="1" noRot="1" noChangeAspect="1" noChangeArrowheads="1" noTextEdit="1"/>
          </p:cNvSpPr>
          <p:nvPr>
            <p:ph type="sldImg"/>
          </p:nvPr>
        </p:nvSpPr>
        <p:spPr>
          <a:xfrm>
            <a:off x="1387475" y="1141413"/>
            <a:ext cx="2297113" cy="1292225"/>
          </a:xfrm>
          <a:solidFill>
            <a:srgbClr val="FFFFFF"/>
          </a:solidFill>
          <a:ln/>
        </p:spPr>
      </p:sp>
      <p:graphicFrame>
        <p:nvGraphicFramePr>
          <p:cNvPr id="60418" name="Object 2">
            <a:extLst>
              <a:ext uri="{FF2B5EF4-FFF2-40B4-BE49-F238E27FC236}">
                <a16:creationId xmlns:a16="http://schemas.microsoft.com/office/drawing/2014/main" id="{4ABF515E-3F99-5B35-97B6-08DF37911662}"/>
              </a:ext>
            </a:extLst>
          </p:cNvPr>
          <p:cNvGraphicFramePr>
            <a:graphicFrameLocks noChangeAspect="1"/>
          </p:cNvGraphicFramePr>
          <p:nvPr/>
        </p:nvGraphicFramePr>
        <p:xfrm>
          <a:off x="1143000" y="3044825"/>
          <a:ext cx="4570413" cy="3649663"/>
        </p:xfrm>
        <a:graphic>
          <a:graphicData uri="http://schemas.openxmlformats.org/presentationml/2006/ole">
            <mc:AlternateContent xmlns:mc="http://schemas.openxmlformats.org/markup-compatibility/2006">
              <mc:Choice xmlns:v="urn:schemas-microsoft-com:vml" Requires="v">
                <p:oleObj name="Diapositiva" r:id="rId3" imgW="4572000" imgH="3429000" progId="PowerPoint.Slide.12">
                  <p:embed/>
                </p:oleObj>
              </mc:Choice>
              <mc:Fallback>
                <p:oleObj name="Diapositiva" r:id="rId3" imgW="4572000" imgH="3429000" progId="PowerPoint.Slide.12">
                  <p:embed/>
                  <p:pic>
                    <p:nvPicPr>
                      <p:cNvPr id="60418" name="Object 2">
                        <a:extLst>
                          <a:ext uri="{FF2B5EF4-FFF2-40B4-BE49-F238E27FC236}">
                            <a16:creationId xmlns:a16="http://schemas.microsoft.com/office/drawing/2014/main" id="{4ABF515E-3F99-5B35-97B6-08DF379116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044825"/>
                        <a:ext cx="4570413" cy="364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419" name="Rectangle 2">
            <a:extLst>
              <a:ext uri="{FF2B5EF4-FFF2-40B4-BE49-F238E27FC236}">
                <a16:creationId xmlns:a16="http://schemas.microsoft.com/office/drawing/2014/main" id="{B81E3D8A-C2A2-92AE-ACD4-920F50313071}"/>
              </a:ext>
            </a:extLst>
          </p:cNvPr>
          <p:cNvSpPr txBox="1">
            <a:spLocks noChangeArrowheads="1" noTextEdit="1"/>
          </p:cNvSpPr>
          <p:nvPr/>
        </p:nvSpPr>
        <p:spPr bwMode="auto">
          <a:xfrm>
            <a:off x="1214438" y="4337050"/>
            <a:ext cx="4500562" cy="1292225"/>
          </a:xfrm>
          <a:prstGeom prst="rect">
            <a:avLst/>
          </a:prstGeom>
          <a:solidFill>
            <a:srgbClr val="FFFFFF"/>
          </a:solidFill>
          <a:ln w="9525">
            <a:solidFill>
              <a:srgbClr val="000000"/>
            </a:solidFill>
            <a:miter lim="800000"/>
            <a:headEnd/>
            <a:tailEnd/>
          </a:ln>
        </p:spPr>
        <p:txBody>
          <a:bodyPr/>
          <a:lstStyle/>
          <a:p>
            <a:endParaRPr lang="it-IT"/>
          </a:p>
        </p:txBody>
      </p:sp>
      <p:sp>
        <p:nvSpPr>
          <p:cNvPr id="60420" name="Segnaposto note 5">
            <a:extLst>
              <a:ext uri="{FF2B5EF4-FFF2-40B4-BE49-F238E27FC236}">
                <a16:creationId xmlns:a16="http://schemas.microsoft.com/office/drawing/2014/main" id="{382B33D0-88FE-C1AB-542D-ED1CD54D1B2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3410C1A5-F2B5-AFB7-95BD-A93B367B8F3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8375">
              <a:defRPr>
                <a:solidFill>
                  <a:schemeClr val="tx1"/>
                </a:solidFill>
                <a:latin typeface="Calibri" panose="020F0502020204030204" pitchFamily="34" charset="0"/>
              </a:defRPr>
            </a:lvl1pPr>
            <a:lvl2pPr marL="742950" indent="-285750" defTabSz="968375">
              <a:defRPr>
                <a:solidFill>
                  <a:schemeClr val="tx1"/>
                </a:solidFill>
                <a:latin typeface="Calibri" panose="020F0502020204030204" pitchFamily="34" charset="0"/>
              </a:defRPr>
            </a:lvl2pPr>
            <a:lvl3pPr marL="1143000" indent="-228600" defTabSz="968375">
              <a:defRPr>
                <a:solidFill>
                  <a:schemeClr val="tx1"/>
                </a:solidFill>
                <a:latin typeface="Calibri" panose="020F0502020204030204" pitchFamily="34" charset="0"/>
              </a:defRPr>
            </a:lvl3pPr>
            <a:lvl4pPr marL="1600200" indent="-228600" defTabSz="968375">
              <a:defRPr>
                <a:solidFill>
                  <a:schemeClr val="tx1"/>
                </a:solidFill>
                <a:latin typeface="Calibri" panose="020F0502020204030204" pitchFamily="34" charset="0"/>
              </a:defRPr>
            </a:lvl4pPr>
            <a:lvl5pPr marL="2057400" indent="-228600" defTabSz="968375">
              <a:defRPr>
                <a:solidFill>
                  <a:schemeClr val="tx1"/>
                </a:solidFill>
                <a:latin typeface="Calibri" panose="020F0502020204030204" pitchFamily="34" charset="0"/>
              </a:defRPr>
            </a:lvl5pPr>
            <a:lvl6pPr marL="2514600" indent="-228600" defTabSz="968375" eaLnBrk="0" fontAlgn="base" hangingPunct="0">
              <a:spcBef>
                <a:spcPct val="0"/>
              </a:spcBef>
              <a:spcAft>
                <a:spcPct val="0"/>
              </a:spcAft>
              <a:defRPr>
                <a:solidFill>
                  <a:schemeClr val="tx1"/>
                </a:solidFill>
                <a:latin typeface="Calibri" panose="020F0502020204030204" pitchFamily="34" charset="0"/>
              </a:defRPr>
            </a:lvl6pPr>
            <a:lvl7pPr marL="2971800" indent="-228600" defTabSz="968375" eaLnBrk="0" fontAlgn="base" hangingPunct="0">
              <a:spcBef>
                <a:spcPct val="0"/>
              </a:spcBef>
              <a:spcAft>
                <a:spcPct val="0"/>
              </a:spcAft>
              <a:defRPr>
                <a:solidFill>
                  <a:schemeClr val="tx1"/>
                </a:solidFill>
                <a:latin typeface="Calibri" panose="020F0502020204030204" pitchFamily="34" charset="0"/>
              </a:defRPr>
            </a:lvl7pPr>
            <a:lvl8pPr marL="3429000" indent="-228600" defTabSz="968375" eaLnBrk="0" fontAlgn="base" hangingPunct="0">
              <a:spcBef>
                <a:spcPct val="0"/>
              </a:spcBef>
              <a:spcAft>
                <a:spcPct val="0"/>
              </a:spcAft>
              <a:defRPr>
                <a:solidFill>
                  <a:schemeClr val="tx1"/>
                </a:solidFill>
                <a:latin typeface="Calibri" panose="020F0502020204030204" pitchFamily="34" charset="0"/>
              </a:defRPr>
            </a:lvl8pPr>
            <a:lvl9pPr marL="3886200" indent="-228600" defTabSz="9683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1C5BCE2-0373-2D49-BE84-C288CC6D48DD}" type="slidenum">
              <a:rPr lang="it-IT" altLang="it-IT" smtClean="0">
                <a:latin typeface="Arial" panose="020B0604020202020204" pitchFamily="34" charset="0"/>
              </a:rPr>
              <a:pPr fontAlgn="base">
                <a:spcBef>
                  <a:spcPct val="0"/>
                </a:spcBef>
                <a:spcAft>
                  <a:spcPct val="0"/>
                </a:spcAft>
              </a:pPr>
              <a:t>24</a:t>
            </a:fld>
            <a:endParaRPr lang="it-IT" altLang="it-IT">
              <a:latin typeface="Arial" panose="020B0604020202020204" pitchFamily="34" charset="0"/>
            </a:endParaRPr>
          </a:p>
        </p:txBody>
      </p:sp>
      <p:sp>
        <p:nvSpPr>
          <p:cNvPr id="20482" name="Rectangle 2">
            <a:extLst>
              <a:ext uri="{FF2B5EF4-FFF2-40B4-BE49-F238E27FC236}">
                <a16:creationId xmlns:a16="http://schemas.microsoft.com/office/drawing/2014/main" id="{3E1C44FE-3514-606E-A85E-6A7791AB9329}"/>
              </a:ext>
            </a:extLst>
          </p:cNvPr>
          <p:cNvSpPr>
            <a:spLocks noGrp="1" noRot="1" noChangeAspect="1" noChangeArrowheads="1" noTextEdit="1"/>
          </p:cNvSpPr>
          <p:nvPr>
            <p:ph type="sldImg"/>
          </p:nvPr>
        </p:nvSpPr>
        <p:spPr>
          <a:xfrm>
            <a:off x="85725" y="755650"/>
            <a:ext cx="6705600" cy="3773488"/>
          </a:xfrm>
          <a:ln/>
        </p:spPr>
      </p:sp>
      <p:sp>
        <p:nvSpPr>
          <p:cNvPr id="20483" name="Rectangle 3">
            <a:extLst>
              <a:ext uri="{FF2B5EF4-FFF2-40B4-BE49-F238E27FC236}">
                <a16:creationId xmlns:a16="http://schemas.microsoft.com/office/drawing/2014/main" id="{CEA03CB9-5DD3-BD0E-3E88-5E9DB04086EB}"/>
              </a:ext>
            </a:extLst>
          </p:cNvPr>
          <p:cNvSpPr>
            <a:spLocks noGrp="1" noChangeArrowheads="1"/>
          </p:cNvSpPr>
          <p:nvPr>
            <p:ph type="body" idx="1"/>
          </p:nvPr>
        </p:nvSpPr>
        <p:spPr>
          <a:xfrm>
            <a:off x="685800" y="4779963"/>
            <a:ext cx="5502275"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4A8B3724-E296-B630-5119-A38039AFEF7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8375">
              <a:defRPr>
                <a:solidFill>
                  <a:schemeClr val="tx1"/>
                </a:solidFill>
                <a:latin typeface="Calibri" panose="020F0502020204030204" pitchFamily="34" charset="0"/>
              </a:defRPr>
            </a:lvl1pPr>
            <a:lvl2pPr marL="742950" indent="-285750" defTabSz="968375">
              <a:defRPr>
                <a:solidFill>
                  <a:schemeClr val="tx1"/>
                </a:solidFill>
                <a:latin typeface="Calibri" panose="020F0502020204030204" pitchFamily="34" charset="0"/>
              </a:defRPr>
            </a:lvl2pPr>
            <a:lvl3pPr marL="1143000" indent="-228600" defTabSz="968375">
              <a:defRPr>
                <a:solidFill>
                  <a:schemeClr val="tx1"/>
                </a:solidFill>
                <a:latin typeface="Calibri" panose="020F0502020204030204" pitchFamily="34" charset="0"/>
              </a:defRPr>
            </a:lvl3pPr>
            <a:lvl4pPr marL="1600200" indent="-228600" defTabSz="968375">
              <a:defRPr>
                <a:solidFill>
                  <a:schemeClr val="tx1"/>
                </a:solidFill>
                <a:latin typeface="Calibri" panose="020F0502020204030204" pitchFamily="34" charset="0"/>
              </a:defRPr>
            </a:lvl4pPr>
            <a:lvl5pPr marL="2057400" indent="-228600" defTabSz="968375">
              <a:defRPr>
                <a:solidFill>
                  <a:schemeClr val="tx1"/>
                </a:solidFill>
                <a:latin typeface="Calibri" panose="020F0502020204030204" pitchFamily="34" charset="0"/>
              </a:defRPr>
            </a:lvl5pPr>
            <a:lvl6pPr marL="2514600" indent="-228600" defTabSz="968375" eaLnBrk="0" fontAlgn="base" hangingPunct="0">
              <a:spcBef>
                <a:spcPct val="0"/>
              </a:spcBef>
              <a:spcAft>
                <a:spcPct val="0"/>
              </a:spcAft>
              <a:defRPr>
                <a:solidFill>
                  <a:schemeClr val="tx1"/>
                </a:solidFill>
                <a:latin typeface="Calibri" panose="020F0502020204030204" pitchFamily="34" charset="0"/>
              </a:defRPr>
            </a:lvl6pPr>
            <a:lvl7pPr marL="2971800" indent="-228600" defTabSz="968375" eaLnBrk="0" fontAlgn="base" hangingPunct="0">
              <a:spcBef>
                <a:spcPct val="0"/>
              </a:spcBef>
              <a:spcAft>
                <a:spcPct val="0"/>
              </a:spcAft>
              <a:defRPr>
                <a:solidFill>
                  <a:schemeClr val="tx1"/>
                </a:solidFill>
                <a:latin typeface="Calibri" panose="020F0502020204030204" pitchFamily="34" charset="0"/>
              </a:defRPr>
            </a:lvl7pPr>
            <a:lvl8pPr marL="3429000" indent="-228600" defTabSz="968375" eaLnBrk="0" fontAlgn="base" hangingPunct="0">
              <a:spcBef>
                <a:spcPct val="0"/>
              </a:spcBef>
              <a:spcAft>
                <a:spcPct val="0"/>
              </a:spcAft>
              <a:defRPr>
                <a:solidFill>
                  <a:schemeClr val="tx1"/>
                </a:solidFill>
                <a:latin typeface="Calibri" panose="020F0502020204030204" pitchFamily="34" charset="0"/>
              </a:defRPr>
            </a:lvl8pPr>
            <a:lvl9pPr marL="3886200" indent="-228600" defTabSz="9683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1D23A75-CE31-F846-A251-6EFE01EAE574}" type="slidenum">
              <a:rPr lang="it-IT" altLang="it-IT" smtClean="0">
                <a:latin typeface="Arial" panose="020B0604020202020204" pitchFamily="34" charset="0"/>
              </a:rPr>
              <a:pPr fontAlgn="base">
                <a:spcBef>
                  <a:spcPct val="0"/>
                </a:spcBef>
                <a:spcAft>
                  <a:spcPct val="0"/>
                </a:spcAft>
              </a:pPr>
              <a:t>25</a:t>
            </a:fld>
            <a:endParaRPr lang="it-IT" altLang="it-IT">
              <a:latin typeface="Arial" panose="020B0604020202020204" pitchFamily="34" charset="0"/>
            </a:endParaRPr>
          </a:p>
        </p:txBody>
      </p:sp>
      <p:sp>
        <p:nvSpPr>
          <p:cNvPr id="18434" name="Rectangle 2">
            <a:extLst>
              <a:ext uri="{FF2B5EF4-FFF2-40B4-BE49-F238E27FC236}">
                <a16:creationId xmlns:a16="http://schemas.microsoft.com/office/drawing/2014/main" id="{4B4060B0-329D-739A-0EBA-96B0AEC5A09C}"/>
              </a:ext>
            </a:extLst>
          </p:cNvPr>
          <p:cNvSpPr>
            <a:spLocks noGrp="1" noRot="1" noChangeAspect="1" noChangeArrowheads="1" noTextEdit="1"/>
          </p:cNvSpPr>
          <p:nvPr>
            <p:ph type="sldImg"/>
          </p:nvPr>
        </p:nvSpPr>
        <p:spPr>
          <a:xfrm>
            <a:off x="85725" y="755650"/>
            <a:ext cx="6705600" cy="3773488"/>
          </a:xfrm>
          <a:ln/>
        </p:spPr>
      </p:sp>
      <p:sp>
        <p:nvSpPr>
          <p:cNvPr id="18435" name="Rectangle 3">
            <a:extLst>
              <a:ext uri="{FF2B5EF4-FFF2-40B4-BE49-F238E27FC236}">
                <a16:creationId xmlns:a16="http://schemas.microsoft.com/office/drawing/2014/main" id="{81A756A1-5750-352A-E222-695DC612B5BD}"/>
              </a:ext>
            </a:extLst>
          </p:cNvPr>
          <p:cNvSpPr>
            <a:spLocks noGrp="1" noChangeArrowheads="1"/>
          </p:cNvSpPr>
          <p:nvPr>
            <p:ph type="body" idx="1"/>
          </p:nvPr>
        </p:nvSpPr>
        <p:spPr>
          <a:xfrm>
            <a:off x="685800" y="4779963"/>
            <a:ext cx="5502275"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extLst>
      <p:ext uri="{BB962C8B-B14F-4D97-AF65-F5344CB8AC3E}">
        <p14:creationId xmlns:p14="http://schemas.microsoft.com/office/powerpoint/2010/main" val="1762916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07AB20EE-1B48-5133-91DA-137A46F29A8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8375">
              <a:defRPr>
                <a:solidFill>
                  <a:schemeClr val="tx1"/>
                </a:solidFill>
                <a:latin typeface="Calibri" panose="020F0502020204030204" pitchFamily="34" charset="0"/>
              </a:defRPr>
            </a:lvl1pPr>
            <a:lvl2pPr marL="742950" indent="-285750" defTabSz="968375">
              <a:defRPr>
                <a:solidFill>
                  <a:schemeClr val="tx1"/>
                </a:solidFill>
                <a:latin typeface="Calibri" panose="020F0502020204030204" pitchFamily="34" charset="0"/>
              </a:defRPr>
            </a:lvl2pPr>
            <a:lvl3pPr marL="1143000" indent="-228600" defTabSz="968375">
              <a:defRPr>
                <a:solidFill>
                  <a:schemeClr val="tx1"/>
                </a:solidFill>
                <a:latin typeface="Calibri" panose="020F0502020204030204" pitchFamily="34" charset="0"/>
              </a:defRPr>
            </a:lvl3pPr>
            <a:lvl4pPr marL="1600200" indent="-228600" defTabSz="968375">
              <a:defRPr>
                <a:solidFill>
                  <a:schemeClr val="tx1"/>
                </a:solidFill>
                <a:latin typeface="Calibri" panose="020F0502020204030204" pitchFamily="34" charset="0"/>
              </a:defRPr>
            </a:lvl4pPr>
            <a:lvl5pPr marL="2057400" indent="-228600" defTabSz="968375">
              <a:defRPr>
                <a:solidFill>
                  <a:schemeClr val="tx1"/>
                </a:solidFill>
                <a:latin typeface="Calibri" panose="020F0502020204030204" pitchFamily="34" charset="0"/>
              </a:defRPr>
            </a:lvl5pPr>
            <a:lvl6pPr marL="2514600" indent="-228600" defTabSz="968375" eaLnBrk="0" fontAlgn="base" hangingPunct="0">
              <a:spcBef>
                <a:spcPct val="0"/>
              </a:spcBef>
              <a:spcAft>
                <a:spcPct val="0"/>
              </a:spcAft>
              <a:defRPr>
                <a:solidFill>
                  <a:schemeClr val="tx1"/>
                </a:solidFill>
                <a:latin typeface="Calibri" panose="020F0502020204030204" pitchFamily="34" charset="0"/>
              </a:defRPr>
            </a:lvl6pPr>
            <a:lvl7pPr marL="2971800" indent="-228600" defTabSz="968375" eaLnBrk="0" fontAlgn="base" hangingPunct="0">
              <a:spcBef>
                <a:spcPct val="0"/>
              </a:spcBef>
              <a:spcAft>
                <a:spcPct val="0"/>
              </a:spcAft>
              <a:defRPr>
                <a:solidFill>
                  <a:schemeClr val="tx1"/>
                </a:solidFill>
                <a:latin typeface="Calibri" panose="020F0502020204030204" pitchFamily="34" charset="0"/>
              </a:defRPr>
            </a:lvl7pPr>
            <a:lvl8pPr marL="3429000" indent="-228600" defTabSz="968375" eaLnBrk="0" fontAlgn="base" hangingPunct="0">
              <a:spcBef>
                <a:spcPct val="0"/>
              </a:spcBef>
              <a:spcAft>
                <a:spcPct val="0"/>
              </a:spcAft>
              <a:defRPr>
                <a:solidFill>
                  <a:schemeClr val="tx1"/>
                </a:solidFill>
                <a:latin typeface="Calibri" panose="020F0502020204030204" pitchFamily="34" charset="0"/>
              </a:defRPr>
            </a:lvl8pPr>
            <a:lvl9pPr marL="3886200" indent="-228600" defTabSz="9683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A830123-A1E3-C145-8102-20859D0879B5}" type="slidenum">
              <a:rPr lang="it-IT" altLang="it-IT" smtClean="0">
                <a:latin typeface="Arial" panose="020B0604020202020204" pitchFamily="34" charset="0"/>
              </a:rPr>
              <a:pPr fontAlgn="base">
                <a:spcBef>
                  <a:spcPct val="0"/>
                </a:spcBef>
                <a:spcAft>
                  <a:spcPct val="0"/>
                </a:spcAft>
              </a:pPr>
              <a:t>28</a:t>
            </a:fld>
            <a:endParaRPr lang="it-IT" altLang="it-IT">
              <a:latin typeface="Arial" panose="020B0604020202020204" pitchFamily="34" charset="0"/>
            </a:endParaRPr>
          </a:p>
        </p:txBody>
      </p:sp>
      <p:sp>
        <p:nvSpPr>
          <p:cNvPr id="23554" name="Rectangle 2">
            <a:extLst>
              <a:ext uri="{FF2B5EF4-FFF2-40B4-BE49-F238E27FC236}">
                <a16:creationId xmlns:a16="http://schemas.microsoft.com/office/drawing/2014/main" id="{F2288A6F-AF1C-65FF-8341-2215C88DBA1F}"/>
              </a:ext>
            </a:extLst>
          </p:cNvPr>
          <p:cNvSpPr>
            <a:spLocks noGrp="1" noRot="1" noChangeAspect="1" noChangeArrowheads="1" noTextEdit="1"/>
          </p:cNvSpPr>
          <p:nvPr>
            <p:ph type="sldImg"/>
          </p:nvPr>
        </p:nvSpPr>
        <p:spPr>
          <a:xfrm>
            <a:off x="85725" y="755650"/>
            <a:ext cx="6705600" cy="3773488"/>
          </a:xfrm>
          <a:ln/>
        </p:spPr>
      </p:sp>
      <p:sp>
        <p:nvSpPr>
          <p:cNvPr id="23555" name="Rectangle 3">
            <a:extLst>
              <a:ext uri="{FF2B5EF4-FFF2-40B4-BE49-F238E27FC236}">
                <a16:creationId xmlns:a16="http://schemas.microsoft.com/office/drawing/2014/main" id="{C4A33738-CE24-4E2A-A825-432EBB3540A0}"/>
              </a:ext>
            </a:extLst>
          </p:cNvPr>
          <p:cNvSpPr>
            <a:spLocks noGrp="1" noChangeArrowheads="1"/>
          </p:cNvSpPr>
          <p:nvPr>
            <p:ph type="body" idx="1"/>
          </p:nvPr>
        </p:nvSpPr>
        <p:spPr>
          <a:xfrm>
            <a:off x="685800" y="4779963"/>
            <a:ext cx="5502275"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egnaposto immagine diapositiva 1">
            <a:extLst>
              <a:ext uri="{FF2B5EF4-FFF2-40B4-BE49-F238E27FC236}">
                <a16:creationId xmlns:a16="http://schemas.microsoft.com/office/drawing/2014/main" id="{2656B189-956B-B3EE-E210-088A575203C0}"/>
              </a:ext>
            </a:extLst>
          </p:cNvPr>
          <p:cNvSpPr>
            <a:spLocks noGrp="1" noRot="1" noChangeAspect="1" noChangeArrowheads="1" noTextEdit="1"/>
          </p:cNvSpPr>
          <p:nvPr>
            <p:ph type="sldImg"/>
          </p:nvPr>
        </p:nvSpPr>
        <p:spPr>
          <a:ln/>
        </p:spPr>
      </p:sp>
      <p:sp>
        <p:nvSpPr>
          <p:cNvPr id="26626" name="Segnaposto note 2">
            <a:extLst>
              <a:ext uri="{FF2B5EF4-FFF2-40B4-BE49-F238E27FC236}">
                <a16:creationId xmlns:a16="http://schemas.microsoft.com/office/drawing/2014/main" id="{367C10EB-E9A2-775A-2F59-19F7172AC2B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26627" name="Segnaposto numero diapositiva 3">
            <a:extLst>
              <a:ext uri="{FF2B5EF4-FFF2-40B4-BE49-F238E27FC236}">
                <a16:creationId xmlns:a16="http://schemas.microsoft.com/office/drawing/2014/main" id="{80A0E856-2E76-94DF-5A74-987490E2D94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defRPr>
                <a:solidFill>
                  <a:schemeClr val="tx1"/>
                </a:solidFill>
                <a:latin typeface="Calibri" panose="020F0502020204030204" pitchFamily="34" charset="0"/>
              </a:defRPr>
            </a:lvl1pPr>
            <a:lvl2pPr marL="742950" indent="-285750" defTabSz="968375">
              <a:defRPr>
                <a:solidFill>
                  <a:schemeClr val="tx1"/>
                </a:solidFill>
                <a:latin typeface="Calibri" panose="020F0502020204030204" pitchFamily="34" charset="0"/>
              </a:defRPr>
            </a:lvl2pPr>
            <a:lvl3pPr marL="1143000" indent="-228600" defTabSz="968375">
              <a:defRPr>
                <a:solidFill>
                  <a:schemeClr val="tx1"/>
                </a:solidFill>
                <a:latin typeface="Calibri" panose="020F0502020204030204" pitchFamily="34" charset="0"/>
              </a:defRPr>
            </a:lvl3pPr>
            <a:lvl4pPr marL="1600200" indent="-228600" defTabSz="968375">
              <a:defRPr>
                <a:solidFill>
                  <a:schemeClr val="tx1"/>
                </a:solidFill>
                <a:latin typeface="Calibri" panose="020F0502020204030204" pitchFamily="34" charset="0"/>
              </a:defRPr>
            </a:lvl4pPr>
            <a:lvl5pPr marL="2057400" indent="-228600" defTabSz="968375">
              <a:defRPr>
                <a:solidFill>
                  <a:schemeClr val="tx1"/>
                </a:solidFill>
                <a:latin typeface="Calibri" panose="020F0502020204030204" pitchFamily="34" charset="0"/>
              </a:defRPr>
            </a:lvl5pPr>
            <a:lvl6pPr marL="2514600" indent="-228600" defTabSz="968375" eaLnBrk="0" fontAlgn="base" hangingPunct="0">
              <a:spcBef>
                <a:spcPct val="0"/>
              </a:spcBef>
              <a:spcAft>
                <a:spcPct val="0"/>
              </a:spcAft>
              <a:defRPr>
                <a:solidFill>
                  <a:schemeClr val="tx1"/>
                </a:solidFill>
                <a:latin typeface="Calibri" panose="020F0502020204030204" pitchFamily="34" charset="0"/>
              </a:defRPr>
            </a:lvl6pPr>
            <a:lvl7pPr marL="2971800" indent="-228600" defTabSz="968375" eaLnBrk="0" fontAlgn="base" hangingPunct="0">
              <a:spcBef>
                <a:spcPct val="0"/>
              </a:spcBef>
              <a:spcAft>
                <a:spcPct val="0"/>
              </a:spcAft>
              <a:defRPr>
                <a:solidFill>
                  <a:schemeClr val="tx1"/>
                </a:solidFill>
                <a:latin typeface="Calibri" panose="020F0502020204030204" pitchFamily="34" charset="0"/>
              </a:defRPr>
            </a:lvl7pPr>
            <a:lvl8pPr marL="3429000" indent="-228600" defTabSz="968375" eaLnBrk="0" fontAlgn="base" hangingPunct="0">
              <a:spcBef>
                <a:spcPct val="0"/>
              </a:spcBef>
              <a:spcAft>
                <a:spcPct val="0"/>
              </a:spcAft>
              <a:defRPr>
                <a:solidFill>
                  <a:schemeClr val="tx1"/>
                </a:solidFill>
                <a:latin typeface="Calibri" panose="020F0502020204030204" pitchFamily="34" charset="0"/>
              </a:defRPr>
            </a:lvl8pPr>
            <a:lvl9pPr marL="3886200" indent="-228600" defTabSz="9683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608A58D-0792-0C49-A30C-B590C6210768}" type="slidenum">
              <a:rPr lang="it-IT" altLang="it-IT" smtClean="0">
                <a:latin typeface="Arial" panose="020B0604020202020204" pitchFamily="34" charset="0"/>
              </a:rPr>
              <a:pPr fontAlgn="base">
                <a:spcBef>
                  <a:spcPct val="0"/>
                </a:spcBef>
                <a:spcAft>
                  <a:spcPct val="0"/>
                </a:spcAft>
              </a:pPr>
              <a:t>32</a:t>
            </a:fld>
            <a:endParaRPr lang="it-IT" altLang="it-IT">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egnaposto immagine diapositiva 1">
            <a:extLst>
              <a:ext uri="{FF2B5EF4-FFF2-40B4-BE49-F238E27FC236}">
                <a16:creationId xmlns:a16="http://schemas.microsoft.com/office/drawing/2014/main" id="{654F8512-AC32-D8AF-76AA-40F72D69586D}"/>
              </a:ext>
            </a:extLst>
          </p:cNvPr>
          <p:cNvSpPr>
            <a:spLocks noGrp="1" noRot="1" noChangeAspect="1" noChangeArrowheads="1" noTextEdit="1"/>
          </p:cNvSpPr>
          <p:nvPr>
            <p:ph type="sldImg"/>
          </p:nvPr>
        </p:nvSpPr>
        <p:spPr>
          <a:ln/>
        </p:spPr>
      </p:sp>
      <p:sp>
        <p:nvSpPr>
          <p:cNvPr id="28674" name="Segnaposto note 2">
            <a:extLst>
              <a:ext uri="{FF2B5EF4-FFF2-40B4-BE49-F238E27FC236}">
                <a16:creationId xmlns:a16="http://schemas.microsoft.com/office/drawing/2014/main" id="{05DB19A5-E5B5-58C7-CC9D-2D5CFA568AC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28675" name="Segnaposto numero diapositiva 3">
            <a:extLst>
              <a:ext uri="{FF2B5EF4-FFF2-40B4-BE49-F238E27FC236}">
                <a16:creationId xmlns:a16="http://schemas.microsoft.com/office/drawing/2014/main" id="{39060403-830E-882A-33DA-3E8C2BE44F0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defRPr>
                <a:solidFill>
                  <a:schemeClr val="tx1"/>
                </a:solidFill>
                <a:latin typeface="Calibri" panose="020F0502020204030204" pitchFamily="34" charset="0"/>
              </a:defRPr>
            </a:lvl1pPr>
            <a:lvl2pPr marL="742950" indent="-285750" defTabSz="968375">
              <a:defRPr>
                <a:solidFill>
                  <a:schemeClr val="tx1"/>
                </a:solidFill>
                <a:latin typeface="Calibri" panose="020F0502020204030204" pitchFamily="34" charset="0"/>
              </a:defRPr>
            </a:lvl2pPr>
            <a:lvl3pPr marL="1143000" indent="-228600" defTabSz="968375">
              <a:defRPr>
                <a:solidFill>
                  <a:schemeClr val="tx1"/>
                </a:solidFill>
                <a:latin typeface="Calibri" panose="020F0502020204030204" pitchFamily="34" charset="0"/>
              </a:defRPr>
            </a:lvl3pPr>
            <a:lvl4pPr marL="1600200" indent="-228600" defTabSz="968375">
              <a:defRPr>
                <a:solidFill>
                  <a:schemeClr val="tx1"/>
                </a:solidFill>
                <a:latin typeface="Calibri" panose="020F0502020204030204" pitchFamily="34" charset="0"/>
              </a:defRPr>
            </a:lvl4pPr>
            <a:lvl5pPr marL="2057400" indent="-228600" defTabSz="968375">
              <a:defRPr>
                <a:solidFill>
                  <a:schemeClr val="tx1"/>
                </a:solidFill>
                <a:latin typeface="Calibri" panose="020F0502020204030204" pitchFamily="34" charset="0"/>
              </a:defRPr>
            </a:lvl5pPr>
            <a:lvl6pPr marL="2514600" indent="-228600" defTabSz="968375" eaLnBrk="0" fontAlgn="base" hangingPunct="0">
              <a:spcBef>
                <a:spcPct val="0"/>
              </a:spcBef>
              <a:spcAft>
                <a:spcPct val="0"/>
              </a:spcAft>
              <a:defRPr>
                <a:solidFill>
                  <a:schemeClr val="tx1"/>
                </a:solidFill>
                <a:latin typeface="Calibri" panose="020F0502020204030204" pitchFamily="34" charset="0"/>
              </a:defRPr>
            </a:lvl6pPr>
            <a:lvl7pPr marL="2971800" indent="-228600" defTabSz="968375" eaLnBrk="0" fontAlgn="base" hangingPunct="0">
              <a:spcBef>
                <a:spcPct val="0"/>
              </a:spcBef>
              <a:spcAft>
                <a:spcPct val="0"/>
              </a:spcAft>
              <a:defRPr>
                <a:solidFill>
                  <a:schemeClr val="tx1"/>
                </a:solidFill>
                <a:latin typeface="Calibri" panose="020F0502020204030204" pitchFamily="34" charset="0"/>
              </a:defRPr>
            </a:lvl7pPr>
            <a:lvl8pPr marL="3429000" indent="-228600" defTabSz="968375" eaLnBrk="0" fontAlgn="base" hangingPunct="0">
              <a:spcBef>
                <a:spcPct val="0"/>
              </a:spcBef>
              <a:spcAft>
                <a:spcPct val="0"/>
              </a:spcAft>
              <a:defRPr>
                <a:solidFill>
                  <a:schemeClr val="tx1"/>
                </a:solidFill>
                <a:latin typeface="Calibri" panose="020F0502020204030204" pitchFamily="34" charset="0"/>
              </a:defRPr>
            </a:lvl8pPr>
            <a:lvl9pPr marL="3886200" indent="-228600" defTabSz="9683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95B570-FB70-1E4C-A896-385F2C932429}" type="slidenum">
              <a:rPr lang="it-IT" altLang="it-IT" smtClean="0">
                <a:latin typeface="Arial" panose="020B0604020202020204" pitchFamily="34" charset="0"/>
              </a:rPr>
              <a:pPr fontAlgn="base">
                <a:spcBef>
                  <a:spcPct val="0"/>
                </a:spcBef>
                <a:spcAft>
                  <a:spcPct val="0"/>
                </a:spcAft>
              </a:pPr>
              <a:t>33</a:t>
            </a:fld>
            <a:endParaRPr lang="it-IT" altLang="it-IT">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CA87F72-A328-7F46-8E36-878A18649CE2}" type="datetime1">
              <a:rPr lang="it-IT" smtClean="0"/>
              <a:t>15/05/25</a:t>
            </a:fld>
            <a:endParaRPr lang="it-IT"/>
          </a:p>
        </p:txBody>
      </p:sp>
      <p:sp>
        <p:nvSpPr>
          <p:cNvPr id="5" name="Footer Placeholder 4"/>
          <p:cNvSpPr>
            <a:spLocks noGrp="1"/>
          </p:cNvSpPr>
          <p:nvPr>
            <p:ph type="ftr" sz="quarter" idx="11"/>
          </p:nvPr>
        </p:nvSpPr>
        <p:spPr/>
        <p:txBody>
          <a:bodyPr/>
          <a:lstStyle/>
          <a:p>
            <a:endParaRPr lang="it-I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D156FE6-A72B-4C5A-8929-0E1FE75A4334}" type="slidenum">
              <a:rPr lang="it-IT" smtClean="0"/>
              <a:pPr/>
              <a:t>‹N›</a:t>
            </a:fld>
            <a:endParaRPr lang="it-IT"/>
          </a:p>
        </p:txBody>
      </p:sp>
    </p:spTree>
    <p:extLst>
      <p:ext uri="{BB962C8B-B14F-4D97-AF65-F5344CB8AC3E}">
        <p14:creationId xmlns:p14="http://schemas.microsoft.com/office/powerpoint/2010/main" val="3854300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ECE8BBA-0C5C-D14D-A891-8B01768ADF67}" type="datetime1">
              <a:rPr lang="it-IT" smtClean="0"/>
              <a:t>15/05/25</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D156FE6-A72B-4C5A-8929-0E1FE75A4334}" type="slidenum">
              <a:rPr lang="it-IT" smtClean="0"/>
              <a:pPr/>
              <a:t>‹N›</a:t>
            </a:fld>
            <a:endParaRPr lang="it-IT"/>
          </a:p>
        </p:txBody>
      </p:sp>
    </p:spTree>
    <p:extLst>
      <p:ext uri="{BB962C8B-B14F-4D97-AF65-F5344CB8AC3E}">
        <p14:creationId xmlns:p14="http://schemas.microsoft.com/office/powerpoint/2010/main" val="3265519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4A90EF5-CD24-FB4C-9302-A5BF399219FA}" type="datetime1">
              <a:rPr lang="it-IT" smtClean="0"/>
              <a:t>15/05/25</a:t>
            </a:fld>
            <a:endParaRPr lang="it-IT"/>
          </a:p>
        </p:txBody>
      </p:sp>
      <p:sp>
        <p:nvSpPr>
          <p:cNvPr id="5" name="Footer Placeholder 4"/>
          <p:cNvSpPr>
            <a:spLocks noGrp="1"/>
          </p:cNvSpPr>
          <p:nvPr>
            <p:ph type="ftr" sz="quarter" idx="11"/>
          </p:nvPr>
        </p:nvSpPr>
        <p:spPr/>
        <p:txBody>
          <a:bodyPr/>
          <a:lstStyle/>
          <a:p>
            <a:endParaRPr lang="it-I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D156FE6-A72B-4C5A-8929-0E1FE75A4334}" type="slidenum">
              <a:rPr lang="it-IT" smtClean="0"/>
              <a:pPr/>
              <a:t>‹N›</a:t>
            </a:fld>
            <a:endParaRPr lang="it-I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24601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9F8D3C9C-4F54-264D-898E-8034E5A656EC}" type="datetime1">
              <a:rPr lang="it-IT" smtClean="0"/>
              <a:t>15/05/25</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D156FE6-A72B-4C5A-8929-0E1FE75A4334}" type="slidenum">
              <a:rPr lang="it-IT" smtClean="0"/>
              <a:pPr/>
              <a:t>‹N›</a:t>
            </a:fld>
            <a:endParaRPr lang="it-IT"/>
          </a:p>
        </p:txBody>
      </p:sp>
    </p:spTree>
    <p:extLst>
      <p:ext uri="{BB962C8B-B14F-4D97-AF65-F5344CB8AC3E}">
        <p14:creationId xmlns:p14="http://schemas.microsoft.com/office/powerpoint/2010/main" val="1598432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83C19EA9-F613-2F48-9D13-ADD5B91157FB}" type="datetime1">
              <a:rPr lang="it-IT" smtClean="0"/>
              <a:t>15/05/25</a:t>
            </a:fld>
            <a:endParaRPr lang="it-IT"/>
          </a:p>
        </p:txBody>
      </p:sp>
      <p:sp>
        <p:nvSpPr>
          <p:cNvPr id="6" name="Footer Placeholder 5"/>
          <p:cNvSpPr>
            <a:spLocks noGrp="1"/>
          </p:cNvSpPr>
          <p:nvPr>
            <p:ph type="ftr" sz="quarter" idx="11"/>
          </p:nvPr>
        </p:nvSpPr>
        <p:spPr/>
        <p:txBody>
          <a:bodyPr/>
          <a:lstStyle/>
          <a:p>
            <a:endParaRPr lang="it-I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D156FE6-A72B-4C5A-8929-0E1FE75A4334}" type="slidenum">
              <a:rPr lang="it-IT" smtClean="0"/>
              <a:pPr/>
              <a:t>‹N›</a:t>
            </a:fld>
            <a:endParaRPr lang="it-I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97160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304CC170-7423-CB42-9550-EC8D8A3219ED}" type="datetime1">
              <a:rPr lang="it-IT" smtClean="0"/>
              <a:t>15/05/25</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D156FE6-A72B-4C5A-8929-0E1FE75A4334}" type="slidenum">
              <a:rPr lang="it-IT" smtClean="0"/>
              <a:pPr/>
              <a:t>‹N›</a:t>
            </a:fld>
            <a:endParaRPr lang="it-IT"/>
          </a:p>
        </p:txBody>
      </p:sp>
    </p:spTree>
    <p:extLst>
      <p:ext uri="{BB962C8B-B14F-4D97-AF65-F5344CB8AC3E}">
        <p14:creationId xmlns:p14="http://schemas.microsoft.com/office/powerpoint/2010/main" val="2338088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B599497-427E-914B-912C-88A51624D2CB}" type="datetime1">
              <a:rPr lang="it-IT" smtClean="0"/>
              <a:t>15/05/25</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D156FE6-A72B-4C5A-8929-0E1FE75A4334}" type="slidenum">
              <a:rPr lang="it-IT" smtClean="0"/>
              <a:pPr/>
              <a:t>‹N›</a:t>
            </a:fld>
            <a:endParaRPr lang="it-IT"/>
          </a:p>
        </p:txBody>
      </p:sp>
    </p:spTree>
    <p:extLst>
      <p:ext uri="{BB962C8B-B14F-4D97-AF65-F5344CB8AC3E}">
        <p14:creationId xmlns:p14="http://schemas.microsoft.com/office/powerpoint/2010/main" val="2456696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C1554E6-E9F7-C843-BFFE-15AC48BC412B}" type="datetime1">
              <a:rPr lang="it-IT" smtClean="0"/>
              <a:t>15/05/25</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D156FE6-A72B-4C5A-8929-0E1FE75A4334}" type="slidenum">
              <a:rPr lang="it-IT" smtClean="0"/>
              <a:pPr/>
              <a:t>‹N›</a:t>
            </a:fld>
            <a:endParaRPr lang="it-IT"/>
          </a:p>
        </p:txBody>
      </p:sp>
    </p:spTree>
    <p:extLst>
      <p:ext uri="{BB962C8B-B14F-4D97-AF65-F5344CB8AC3E}">
        <p14:creationId xmlns:p14="http://schemas.microsoft.com/office/powerpoint/2010/main" val="990745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6EBF966-089A-AA41-8A4D-EA4DB0F74A84}" type="datetime1">
              <a:rPr lang="it-IT" smtClean="0"/>
              <a:t>15/05/25</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D156FE6-A72B-4C5A-8929-0E1FE75A4334}" type="slidenum">
              <a:rPr lang="it-IT" smtClean="0"/>
              <a:pPr/>
              <a:t>‹N›</a:t>
            </a:fld>
            <a:endParaRPr lang="it-IT"/>
          </a:p>
        </p:txBody>
      </p:sp>
    </p:spTree>
    <p:extLst>
      <p:ext uri="{BB962C8B-B14F-4D97-AF65-F5344CB8AC3E}">
        <p14:creationId xmlns:p14="http://schemas.microsoft.com/office/powerpoint/2010/main" val="103258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4D7F3FE-FFA2-BF4D-AE08-98C3CDB16557}" type="datetime1">
              <a:rPr lang="it-IT" smtClean="0"/>
              <a:t>15/05/25</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D156FE6-A72B-4C5A-8929-0E1FE75A4334}" type="slidenum">
              <a:rPr lang="it-IT" smtClean="0"/>
              <a:pPr/>
              <a:t>‹N›</a:t>
            </a:fld>
            <a:endParaRPr lang="it-IT"/>
          </a:p>
        </p:txBody>
      </p:sp>
    </p:spTree>
    <p:extLst>
      <p:ext uri="{BB962C8B-B14F-4D97-AF65-F5344CB8AC3E}">
        <p14:creationId xmlns:p14="http://schemas.microsoft.com/office/powerpoint/2010/main" val="272783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ED84072-43DD-114F-A0B1-4322BE9B31F7}" type="datetime1">
              <a:rPr lang="it-IT" smtClean="0"/>
              <a:t>15/05/25</a:t>
            </a:fld>
            <a:endParaRPr lang="it-IT"/>
          </a:p>
        </p:txBody>
      </p:sp>
      <p:sp>
        <p:nvSpPr>
          <p:cNvPr id="6" name="Footer Placeholder 5"/>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D156FE6-A72B-4C5A-8929-0E1FE75A4334}" type="slidenum">
              <a:rPr lang="it-IT" smtClean="0"/>
              <a:pPr/>
              <a:t>‹N›</a:t>
            </a:fld>
            <a:endParaRPr lang="it-IT"/>
          </a:p>
        </p:txBody>
      </p:sp>
    </p:spTree>
    <p:extLst>
      <p:ext uri="{BB962C8B-B14F-4D97-AF65-F5344CB8AC3E}">
        <p14:creationId xmlns:p14="http://schemas.microsoft.com/office/powerpoint/2010/main" val="853569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766CC9F-313D-FB4D-B2C4-C2FB7E319596}" type="datetime1">
              <a:rPr lang="it-IT" smtClean="0"/>
              <a:t>15/05/25</a:t>
            </a:fld>
            <a:endParaRPr lang="it-IT"/>
          </a:p>
        </p:txBody>
      </p:sp>
      <p:sp>
        <p:nvSpPr>
          <p:cNvPr id="8" name="Footer Placeholder 7"/>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D156FE6-A72B-4C5A-8929-0E1FE75A4334}" type="slidenum">
              <a:rPr lang="it-IT" smtClean="0"/>
              <a:pPr/>
              <a:t>‹N›</a:t>
            </a:fld>
            <a:endParaRPr lang="it-IT"/>
          </a:p>
        </p:txBody>
      </p:sp>
    </p:spTree>
    <p:extLst>
      <p:ext uri="{BB962C8B-B14F-4D97-AF65-F5344CB8AC3E}">
        <p14:creationId xmlns:p14="http://schemas.microsoft.com/office/powerpoint/2010/main" val="147495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730767C-532A-D640-AF7F-22B178527631}" type="datetime1">
              <a:rPr lang="it-IT" smtClean="0"/>
              <a:t>15/05/25</a:t>
            </a:fld>
            <a:endParaRPr lang="it-IT"/>
          </a:p>
        </p:txBody>
      </p:sp>
      <p:sp>
        <p:nvSpPr>
          <p:cNvPr id="4" name="Footer Placeholder 3"/>
          <p:cNvSpPr>
            <a:spLocks noGrp="1"/>
          </p:cNvSpPr>
          <p:nvPr>
            <p:ph type="ftr" sz="quarter" idx="11"/>
          </p:nvPr>
        </p:nvSpPr>
        <p:spPr/>
        <p:txBody>
          <a:bodyPr/>
          <a:lstStyle/>
          <a:p>
            <a:endParaRPr lang="it-I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D156FE6-A72B-4C5A-8929-0E1FE75A4334}" type="slidenum">
              <a:rPr lang="it-IT" smtClean="0"/>
              <a:pPr/>
              <a:t>‹N›</a:t>
            </a:fld>
            <a:endParaRPr lang="it-IT"/>
          </a:p>
        </p:txBody>
      </p:sp>
    </p:spTree>
    <p:extLst>
      <p:ext uri="{BB962C8B-B14F-4D97-AF65-F5344CB8AC3E}">
        <p14:creationId xmlns:p14="http://schemas.microsoft.com/office/powerpoint/2010/main" val="3507629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40B8B4-D511-E542-B2AD-EAF7BAA37232}" type="datetime1">
              <a:rPr lang="it-IT" smtClean="0"/>
              <a:t>15/05/25</a:t>
            </a:fld>
            <a:endParaRPr lang="it-IT"/>
          </a:p>
        </p:txBody>
      </p:sp>
      <p:sp>
        <p:nvSpPr>
          <p:cNvPr id="3" name="Footer Placeholder 2"/>
          <p:cNvSpPr>
            <a:spLocks noGrp="1"/>
          </p:cNvSpPr>
          <p:nvPr>
            <p:ph type="ftr" sz="quarter" idx="11"/>
          </p:nvPr>
        </p:nvSpPr>
        <p:spPr/>
        <p:txBody>
          <a:bodyPr/>
          <a:lstStyle/>
          <a:p>
            <a:endParaRPr lang="it-I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D156FE6-A72B-4C5A-8929-0E1FE75A4334}" type="slidenum">
              <a:rPr lang="it-IT" smtClean="0"/>
              <a:pPr/>
              <a:t>‹N›</a:t>
            </a:fld>
            <a:endParaRPr lang="it-IT"/>
          </a:p>
        </p:txBody>
      </p:sp>
    </p:spTree>
    <p:extLst>
      <p:ext uri="{BB962C8B-B14F-4D97-AF65-F5344CB8AC3E}">
        <p14:creationId xmlns:p14="http://schemas.microsoft.com/office/powerpoint/2010/main" val="547568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7F7E1A6-6E11-874C-A7D5-56DC6708A380}" type="datetime1">
              <a:rPr lang="it-IT" smtClean="0"/>
              <a:t>15/05/25</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D156FE6-A72B-4C5A-8929-0E1FE75A4334}" type="slidenum">
              <a:rPr lang="it-IT" smtClean="0"/>
              <a:pPr/>
              <a:t>‹N›</a:t>
            </a:fld>
            <a:endParaRPr lang="it-IT"/>
          </a:p>
        </p:txBody>
      </p:sp>
    </p:spTree>
    <p:extLst>
      <p:ext uri="{BB962C8B-B14F-4D97-AF65-F5344CB8AC3E}">
        <p14:creationId xmlns:p14="http://schemas.microsoft.com/office/powerpoint/2010/main" val="3458588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04D37E9-9CA3-4B43-9C21-2386B26B42BB}" type="datetime1">
              <a:rPr lang="it-IT" smtClean="0"/>
              <a:t>15/05/25</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D156FE6-A72B-4C5A-8929-0E1FE75A4334}" type="slidenum">
              <a:rPr lang="it-IT" smtClean="0"/>
              <a:pPr/>
              <a:t>‹N›</a:t>
            </a:fld>
            <a:endParaRPr lang="it-IT"/>
          </a:p>
        </p:txBody>
      </p:sp>
    </p:spTree>
    <p:extLst>
      <p:ext uri="{BB962C8B-B14F-4D97-AF65-F5344CB8AC3E}">
        <p14:creationId xmlns:p14="http://schemas.microsoft.com/office/powerpoint/2010/main" val="668864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72F2AC8-E638-9E41-ADF5-FF3DC9B21E8B}" type="datetime1">
              <a:rPr lang="it-IT" smtClean="0"/>
              <a:t>15/05/25</a:t>
            </a:fld>
            <a:endParaRPr lang="it-I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D156FE6-A72B-4C5A-8929-0E1FE75A4334}" type="slidenum">
              <a:rPr lang="it-IT" smtClean="0"/>
              <a:pPr/>
              <a:t>‹N›</a:t>
            </a:fld>
            <a:endParaRPr lang="it-IT"/>
          </a:p>
        </p:txBody>
      </p:sp>
    </p:spTree>
    <p:extLst>
      <p:ext uri="{BB962C8B-B14F-4D97-AF65-F5344CB8AC3E}">
        <p14:creationId xmlns:p14="http://schemas.microsoft.com/office/powerpoint/2010/main" val="5580997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Tdd-NY5P574"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shorts/316Hqf8SeeY"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tIOL29JGFwc"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www.youtube.com/watch?v=7FX-lgSQlGw&amp;t=4s" TargetMode="External"/><Relationship Id="rId5" Type="http://schemas.openxmlformats.org/officeDocument/2006/relationships/hyperlink" Target="https://www.youtube.com/watch?v=q9GJDgYRrJQ" TargetMode="External"/><Relationship Id="rId4" Type="http://schemas.openxmlformats.org/officeDocument/2006/relationships/hyperlink" Target="https://www.youtube.com/watch?v=vwMudjr2xcE"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ismfW6QziI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ku9sQ9MtB0U"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uSj-FZ4dK3A"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DQt8JyVxvj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hyperlink" Target="https://www.youtube.com/watch?v=CftY5VeqERs"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hyperlink" Target="https://www.youtube.com/watch?v=BqBqB4S0vj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F-uioFGuHy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onZ5N3ekC6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a:extLst>
              <a:ext uri="{FF2B5EF4-FFF2-40B4-BE49-F238E27FC236}">
                <a16:creationId xmlns:a16="http://schemas.microsoft.com/office/drawing/2014/main" id="{7F14E017-BDF5-164F-AF7F-7E733A7803A7}"/>
              </a:ext>
            </a:extLst>
          </p:cNvPr>
          <p:cNvPicPr>
            <a:picLocks noGrp="1" noChangeAspect="1"/>
          </p:cNvPicPr>
          <p:nvPr>
            <p:ph idx="1"/>
          </p:nvPr>
        </p:nvPicPr>
        <p:blipFill>
          <a:blip r:embed="rId2" cstate="print"/>
          <a:stretch>
            <a:fillRect/>
          </a:stretch>
        </p:blipFill>
        <p:spPr>
          <a:xfrm>
            <a:off x="6336667" y="3440506"/>
            <a:ext cx="1420491" cy="1164437"/>
          </a:xfrm>
          <a:prstGeom prst="rect">
            <a:avLst/>
          </a:prstGeom>
        </p:spPr>
      </p:pic>
      <p:pic>
        <p:nvPicPr>
          <p:cNvPr id="4" name="Immagine 3">
            <a:extLst>
              <a:ext uri="{FF2B5EF4-FFF2-40B4-BE49-F238E27FC236}">
                <a16:creationId xmlns:a16="http://schemas.microsoft.com/office/drawing/2014/main" id="{4D8DAEFE-526A-CEF2-70F1-B66964093253}"/>
              </a:ext>
            </a:extLst>
          </p:cNvPr>
          <p:cNvPicPr>
            <a:picLocks noChangeAspect="1"/>
          </p:cNvPicPr>
          <p:nvPr/>
        </p:nvPicPr>
        <p:blipFill>
          <a:blip r:embed="rId3" cstate="print"/>
          <a:stretch>
            <a:fillRect/>
          </a:stretch>
        </p:blipFill>
        <p:spPr>
          <a:xfrm>
            <a:off x="624" y="0"/>
            <a:ext cx="10688224" cy="6858000"/>
          </a:xfrm>
          <a:prstGeom prst="rect">
            <a:avLst/>
          </a:prstGeom>
        </p:spPr>
      </p:pic>
      <p:sp>
        <p:nvSpPr>
          <p:cNvPr id="6" name="CasellaDiTesto 5">
            <a:extLst>
              <a:ext uri="{FF2B5EF4-FFF2-40B4-BE49-F238E27FC236}">
                <a16:creationId xmlns:a16="http://schemas.microsoft.com/office/drawing/2014/main" id="{0EF8F2A9-766C-BD52-2BEB-938746F17868}"/>
              </a:ext>
            </a:extLst>
          </p:cNvPr>
          <p:cNvSpPr txBox="1"/>
          <p:nvPr/>
        </p:nvSpPr>
        <p:spPr>
          <a:xfrm>
            <a:off x="4707929" y="2013854"/>
            <a:ext cx="6098458" cy="1292662"/>
          </a:xfrm>
          <a:prstGeom prst="rect">
            <a:avLst/>
          </a:prstGeom>
          <a:noFill/>
        </p:spPr>
        <p:txBody>
          <a:bodyPr wrap="square">
            <a:spAutoFit/>
          </a:bodyPr>
          <a:lstStyle/>
          <a:p>
            <a:pPr algn="ctr"/>
            <a:r>
              <a:rPr lang="it-IT" sz="2400" b="1" dirty="0"/>
              <a:t>CENTRO APICE</a:t>
            </a:r>
          </a:p>
          <a:p>
            <a:pPr algn="ctr"/>
            <a:endParaRPr lang="it-IT" b="1" dirty="0"/>
          </a:p>
          <a:p>
            <a:r>
              <a:rPr lang="it-IT" b="1" dirty="0"/>
              <a:t>Centro clinico specialistico per il sostegno psicoterapeutico agli  individui e alle organizzazioni</a:t>
            </a:r>
          </a:p>
        </p:txBody>
      </p:sp>
      <p:pic>
        <p:nvPicPr>
          <p:cNvPr id="8" name="Immagine 7">
            <a:extLst>
              <a:ext uri="{FF2B5EF4-FFF2-40B4-BE49-F238E27FC236}">
                <a16:creationId xmlns:a16="http://schemas.microsoft.com/office/drawing/2014/main" id="{B07A4525-3D72-4F4F-061D-B2372D5E13C7}"/>
              </a:ext>
            </a:extLst>
          </p:cNvPr>
          <p:cNvPicPr>
            <a:picLocks noChangeAspect="1"/>
          </p:cNvPicPr>
          <p:nvPr/>
        </p:nvPicPr>
        <p:blipFill>
          <a:blip r:embed="rId2" cstate="print"/>
          <a:stretch>
            <a:fillRect/>
          </a:stretch>
        </p:blipFill>
        <p:spPr>
          <a:xfrm>
            <a:off x="10688848" y="1661882"/>
            <a:ext cx="1420491" cy="1164437"/>
          </a:xfrm>
          <a:prstGeom prst="rect">
            <a:avLst/>
          </a:prstGeom>
        </p:spPr>
      </p:pic>
      <p:sp>
        <p:nvSpPr>
          <p:cNvPr id="2" name="Segnaposto numero diapositiva 1">
            <a:extLst>
              <a:ext uri="{FF2B5EF4-FFF2-40B4-BE49-F238E27FC236}">
                <a16:creationId xmlns:a16="http://schemas.microsoft.com/office/drawing/2014/main" id="{6DBFF92C-E4EE-D7D1-B16C-541AC3DB3E6B}"/>
              </a:ext>
            </a:extLst>
          </p:cNvPr>
          <p:cNvSpPr>
            <a:spLocks noGrp="1"/>
          </p:cNvSpPr>
          <p:nvPr>
            <p:ph type="sldNum" sz="quarter" idx="12"/>
          </p:nvPr>
        </p:nvSpPr>
        <p:spPr/>
        <p:txBody>
          <a:bodyPr/>
          <a:lstStyle/>
          <a:p>
            <a:fld id="{0D156FE6-A72B-4C5A-8929-0E1FE75A4334}" type="slidenum">
              <a:rPr lang="it-IT" smtClean="0"/>
              <a:pPr/>
              <a:t>1</a:t>
            </a:fld>
            <a:endParaRPr lang="it-IT"/>
          </a:p>
        </p:txBody>
      </p:sp>
      <p:sp>
        <p:nvSpPr>
          <p:cNvPr id="3" name="CasellaDiTesto 2">
            <a:extLst>
              <a:ext uri="{FF2B5EF4-FFF2-40B4-BE49-F238E27FC236}">
                <a16:creationId xmlns:a16="http://schemas.microsoft.com/office/drawing/2014/main" id="{F03B61B5-1A93-16C2-718C-6BC918914881}"/>
              </a:ext>
            </a:extLst>
          </p:cNvPr>
          <p:cNvSpPr txBox="1"/>
          <p:nvPr/>
        </p:nvSpPr>
        <p:spPr>
          <a:xfrm>
            <a:off x="6958361" y="3992137"/>
            <a:ext cx="3323063" cy="707886"/>
          </a:xfrm>
          <a:prstGeom prst="rect">
            <a:avLst/>
          </a:prstGeom>
          <a:noFill/>
        </p:spPr>
        <p:txBody>
          <a:bodyPr wrap="square" rtlCol="0">
            <a:spAutoFit/>
          </a:bodyPr>
          <a:lstStyle/>
          <a:p>
            <a:pPr algn="ctr"/>
            <a:r>
              <a:rPr lang="it-IT" sz="2000" b="1" dirty="0">
                <a:solidFill>
                  <a:schemeClr val="bg1"/>
                </a:solidFill>
              </a:rPr>
              <a:t>Modulo 8</a:t>
            </a:r>
          </a:p>
          <a:p>
            <a:pPr algn="ctr"/>
            <a:r>
              <a:rPr lang="it-IT" sz="2000" b="1" dirty="0">
                <a:solidFill>
                  <a:schemeClr val="bg1"/>
                </a:solidFill>
              </a:rPr>
              <a:t>Roma </a:t>
            </a:r>
            <a:r>
              <a:rPr lang="it-IT" sz="2000" b="1">
                <a:solidFill>
                  <a:schemeClr val="bg1"/>
                </a:solidFill>
              </a:rPr>
              <a:t>20-21 Maggio 2025</a:t>
            </a:r>
            <a:endParaRPr lang="it-IT" sz="2000" b="1" dirty="0">
              <a:solidFill>
                <a:schemeClr val="bg1"/>
              </a:solidFill>
            </a:endParaRPr>
          </a:p>
        </p:txBody>
      </p:sp>
    </p:spTree>
    <p:extLst>
      <p:ext uri="{BB962C8B-B14F-4D97-AF65-F5344CB8AC3E}">
        <p14:creationId xmlns:p14="http://schemas.microsoft.com/office/powerpoint/2010/main" val="2279959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egnaposto numero diapositiva 3">
            <a:extLst>
              <a:ext uri="{FF2B5EF4-FFF2-40B4-BE49-F238E27FC236}">
                <a16:creationId xmlns:a16="http://schemas.microsoft.com/office/drawing/2014/main" id="{D0716CEF-D7A5-6500-12DB-C2A5AE6C51A8}"/>
              </a:ext>
            </a:extLst>
          </p:cNvPr>
          <p:cNvSpPr>
            <a:spLocks noGrp="1" noChangeArrowheads="1"/>
          </p:cNvSpPr>
          <p:nvPr>
            <p:ph type="sldNum" sz="quarter" idx="12"/>
          </p:nvPr>
        </p:nvSpPr>
        <p:spPr bwMode="auto">
          <a:xfrm>
            <a:off x="4667250" y="6429376"/>
            <a:ext cx="3352800" cy="428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fld id="{C201B22B-188F-1D4A-8B06-F49B9593F536}" type="slidenum">
              <a:rPr lang="it-IT" altLang="it-IT" smtClean="0">
                <a:solidFill>
                  <a:srgbClr val="D38E27"/>
                </a:solidFill>
                <a:latin typeface="Verdana" panose="020B0604030504040204" pitchFamily="34" charset="0"/>
              </a:rPr>
              <a:pPr algn="ctr" fontAlgn="base">
                <a:spcBef>
                  <a:spcPct val="0"/>
                </a:spcBef>
                <a:spcAft>
                  <a:spcPct val="0"/>
                </a:spcAft>
              </a:pPr>
              <a:t>10</a:t>
            </a:fld>
            <a:endParaRPr lang="it-IT" altLang="it-IT">
              <a:solidFill>
                <a:srgbClr val="D38E27"/>
              </a:solidFill>
              <a:latin typeface="Verdana" panose="020B0604030504040204" pitchFamily="34" charset="0"/>
            </a:endParaRPr>
          </a:p>
        </p:txBody>
      </p:sp>
      <p:sp>
        <p:nvSpPr>
          <p:cNvPr id="58370" name="Rectangle 3">
            <a:extLst>
              <a:ext uri="{FF2B5EF4-FFF2-40B4-BE49-F238E27FC236}">
                <a16:creationId xmlns:a16="http://schemas.microsoft.com/office/drawing/2014/main" id="{285677B8-DB1C-2EA4-47BB-95CF0BFD4380}"/>
              </a:ext>
            </a:extLst>
          </p:cNvPr>
          <p:cNvSpPr>
            <a:spLocks noChangeArrowheads="1"/>
          </p:cNvSpPr>
          <p:nvPr/>
        </p:nvSpPr>
        <p:spPr bwMode="auto">
          <a:xfrm>
            <a:off x="4419600" y="1905000"/>
            <a:ext cx="4800600" cy="3657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it-IT">
              <a:latin typeface="Verdana" panose="020B0604030504040204" pitchFamily="34" charset="0"/>
            </a:endParaRPr>
          </a:p>
        </p:txBody>
      </p:sp>
      <p:sp>
        <p:nvSpPr>
          <p:cNvPr id="58371" name="Line 4">
            <a:extLst>
              <a:ext uri="{FF2B5EF4-FFF2-40B4-BE49-F238E27FC236}">
                <a16:creationId xmlns:a16="http://schemas.microsoft.com/office/drawing/2014/main" id="{4C0DB985-D7D6-A585-94E3-27F09A4FCEB3}"/>
              </a:ext>
            </a:extLst>
          </p:cNvPr>
          <p:cNvSpPr>
            <a:spLocks noChangeShapeType="1"/>
          </p:cNvSpPr>
          <p:nvPr/>
        </p:nvSpPr>
        <p:spPr bwMode="auto">
          <a:xfrm>
            <a:off x="4419600" y="3733800"/>
            <a:ext cx="4800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58372" name="Line 5">
            <a:extLst>
              <a:ext uri="{FF2B5EF4-FFF2-40B4-BE49-F238E27FC236}">
                <a16:creationId xmlns:a16="http://schemas.microsoft.com/office/drawing/2014/main" id="{67A0923E-2AA0-EF0A-55EF-7ED0867834D2}"/>
              </a:ext>
            </a:extLst>
          </p:cNvPr>
          <p:cNvSpPr>
            <a:spLocks noChangeShapeType="1"/>
          </p:cNvSpPr>
          <p:nvPr/>
        </p:nvSpPr>
        <p:spPr bwMode="auto">
          <a:xfrm>
            <a:off x="6858000" y="1905000"/>
            <a:ext cx="0" cy="3657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431110" name="Text Box 6">
            <a:extLst>
              <a:ext uri="{FF2B5EF4-FFF2-40B4-BE49-F238E27FC236}">
                <a16:creationId xmlns:a16="http://schemas.microsoft.com/office/drawing/2014/main" id="{5E080558-9811-830D-BFCC-86937180A91A}"/>
              </a:ext>
            </a:extLst>
          </p:cNvPr>
          <p:cNvSpPr txBox="1">
            <a:spLocks noChangeArrowheads="1"/>
          </p:cNvSpPr>
          <p:nvPr/>
        </p:nvSpPr>
        <p:spPr bwMode="auto">
          <a:xfrm>
            <a:off x="4572000" y="2420939"/>
            <a:ext cx="2133600" cy="854075"/>
          </a:xfrm>
          <a:prstGeom prst="rect">
            <a:avLst/>
          </a:prstGeom>
          <a:noFill/>
          <a:ln w="9525">
            <a:noFill/>
            <a:miter lim="800000"/>
            <a:headEnd/>
            <a:tailEnd/>
          </a:ln>
          <a:effectLst/>
        </p:spPr>
        <p:txBody>
          <a:bodyPr>
            <a:spAutoFit/>
          </a:bodyPr>
          <a:lstStyle/>
          <a:p>
            <a:pPr algn="ctr">
              <a:spcBef>
                <a:spcPct val="50000"/>
              </a:spcBef>
              <a:defRPr/>
            </a:pPr>
            <a:r>
              <a:rPr lang="it-IT" sz="3200" b="1" dirty="0">
                <a:solidFill>
                  <a:schemeClr val="accent4">
                    <a:lumMod val="50000"/>
                  </a:schemeClr>
                </a:solidFill>
                <a:latin typeface="Bookman Old Style" pitchFamily="18" charset="0"/>
              </a:rPr>
              <a:t>1) </a:t>
            </a:r>
            <a:r>
              <a:rPr lang="it-IT" dirty="0">
                <a:solidFill>
                  <a:schemeClr val="accent4">
                    <a:lumMod val="50000"/>
                  </a:schemeClr>
                </a:solidFill>
                <a:latin typeface="Bookman Old Style" pitchFamily="18" charset="0"/>
              </a:rPr>
              <a:t>Efficienza senza efficacia</a:t>
            </a:r>
          </a:p>
        </p:txBody>
      </p:sp>
      <p:sp>
        <p:nvSpPr>
          <p:cNvPr id="431111" name="Text Box 7">
            <a:extLst>
              <a:ext uri="{FF2B5EF4-FFF2-40B4-BE49-F238E27FC236}">
                <a16:creationId xmlns:a16="http://schemas.microsoft.com/office/drawing/2014/main" id="{A0EC2D3C-84C2-9F60-B382-C050C65AB563}"/>
              </a:ext>
            </a:extLst>
          </p:cNvPr>
          <p:cNvSpPr txBox="1">
            <a:spLocks noChangeArrowheads="1"/>
          </p:cNvSpPr>
          <p:nvPr/>
        </p:nvSpPr>
        <p:spPr bwMode="auto">
          <a:xfrm>
            <a:off x="6858000" y="2492376"/>
            <a:ext cx="2133600" cy="854075"/>
          </a:xfrm>
          <a:prstGeom prst="rect">
            <a:avLst/>
          </a:prstGeom>
          <a:noFill/>
          <a:ln w="9525">
            <a:noFill/>
            <a:miter lim="800000"/>
            <a:headEnd/>
            <a:tailEnd/>
          </a:ln>
          <a:effectLst/>
        </p:spPr>
        <p:txBody>
          <a:bodyPr>
            <a:spAutoFit/>
          </a:bodyPr>
          <a:lstStyle/>
          <a:p>
            <a:pPr algn="ctr">
              <a:spcBef>
                <a:spcPct val="50000"/>
              </a:spcBef>
              <a:defRPr/>
            </a:pPr>
            <a:r>
              <a:rPr lang="it-IT" sz="3200" b="1" dirty="0">
                <a:solidFill>
                  <a:schemeClr val="accent4">
                    <a:lumMod val="50000"/>
                  </a:schemeClr>
                </a:solidFill>
                <a:latin typeface="Bookman Old Style" pitchFamily="18" charset="0"/>
              </a:rPr>
              <a:t>2)</a:t>
            </a:r>
            <a:r>
              <a:rPr lang="it-IT" sz="3200" b="1" dirty="0">
                <a:solidFill>
                  <a:schemeClr val="accent4">
                    <a:lumMod val="50000"/>
                  </a:schemeClr>
                </a:solidFill>
                <a:latin typeface="Times New Roman" pitchFamily="18" charset="0"/>
              </a:rPr>
              <a:t> </a:t>
            </a:r>
            <a:r>
              <a:rPr lang="it-IT" dirty="0">
                <a:solidFill>
                  <a:schemeClr val="accent4">
                    <a:lumMod val="50000"/>
                  </a:schemeClr>
                </a:solidFill>
                <a:latin typeface="Bookman Old Style" pitchFamily="18" charset="0"/>
              </a:rPr>
              <a:t>Efficienza ed efficacia</a:t>
            </a:r>
            <a:r>
              <a:rPr lang="it-IT" dirty="0">
                <a:solidFill>
                  <a:schemeClr val="accent4">
                    <a:lumMod val="50000"/>
                  </a:schemeClr>
                </a:solidFill>
                <a:latin typeface="Times New Roman" pitchFamily="18" charset="0"/>
              </a:rPr>
              <a:t> </a:t>
            </a:r>
          </a:p>
        </p:txBody>
      </p:sp>
      <p:sp>
        <p:nvSpPr>
          <p:cNvPr id="431112" name="Text Box 8">
            <a:extLst>
              <a:ext uri="{FF2B5EF4-FFF2-40B4-BE49-F238E27FC236}">
                <a16:creationId xmlns:a16="http://schemas.microsoft.com/office/drawing/2014/main" id="{E0852EE1-3A24-9CE9-3F4D-C06E624204BC}"/>
              </a:ext>
            </a:extLst>
          </p:cNvPr>
          <p:cNvSpPr txBox="1">
            <a:spLocks noChangeArrowheads="1"/>
          </p:cNvSpPr>
          <p:nvPr/>
        </p:nvSpPr>
        <p:spPr bwMode="auto">
          <a:xfrm>
            <a:off x="4495800" y="4221164"/>
            <a:ext cx="2286000" cy="884237"/>
          </a:xfrm>
          <a:prstGeom prst="rect">
            <a:avLst/>
          </a:prstGeom>
          <a:noFill/>
          <a:ln w="9525">
            <a:noFill/>
            <a:miter lim="800000"/>
            <a:headEnd/>
            <a:tailEnd/>
          </a:ln>
          <a:effectLst/>
        </p:spPr>
        <p:txBody>
          <a:bodyPr>
            <a:spAutoFit/>
          </a:bodyPr>
          <a:lstStyle/>
          <a:p>
            <a:pPr algn="ctr">
              <a:spcBef>
                <a:spcPct val="50000"/>
              </a:spcBef>
              <a:defRPr/>
            </a:pPr>
            <a:r>
              <a:rPr lang="it-IT" sz="3200" b="1" dirty="0">
                <a:solidFill>
                  <a:schemeClr val="accent4">
                    <a:lumMod val="50000"/>
                  </a:schemeClr>
                </a:solidFill>
                <a:latin typeface="Bookman Old Style" pitchFamily="18" charset="0"/>
              </a:rPr>
              <a:t>4)</a:t>
            </a:r>
            <a:r>
              <a:rPr lang="it-IT" sz="3200" dirty="0">
                <a:solidFill>
                  <a:schemeClr val="accent4">
                    <a:lumMod val="50000"/>
                  </a:schemeClr>
                </a:solidFill>
                <a:latin typeface="Bookman Old Style" pitchFamily="18" charset="0"/>
              </a:rPr>
              <a:t> </a:t>
            </a:r>
            <a:r>
              <a:rPr lang="it-IT" sz="2000" dirty="0">
                <a:solidFill>
                  <a:schemeClr val="accent4">
                    <a:lumMod val="50000"/>
                  </a:schemeClr>
                </a:solidFill>
                <a:latin typeface="Bookman Old Style" pitchFamily="18" charset="0"/>
              </a:rPr>
              <a:t>Né efficacia né efficienza</a:t>
            </a:r>
          </a:p>
        </p:txBody>
      </p:sp>
      <p:sp>
        <p:nvSpPr>
          <p:cNvPr id="431113" name="Text Box 9">
            <a:extLst>
              <a:ext uri="{FF2B5EF4-FFF2-40B4-BE49-F238E27FC236}">
                <a16:creationId xmlns:a16="http://schemas.microsoft.com/office/drawing/2014/main" id="{798B7E11-C8C3-1433-CFC0-EA54A65D61AB}"/>
              </a:ext>
            </a:extLst>
          </p:cNvPr>
          <p:cNvSpPr txBox="1">
            <a:spLocks noChangeArrowheads="1"/>
          </p:cNvSpPr>
          <p:nvPr/>
        </p:nvSpPr>
        <p:spPr bwMode="auto">
          <a:xfrm>
            <a:off x="7010400" y="4221163"/>
            <a:ext cx="2038350" cy="823912"/>
          </a:xfrm>
          <a:prstGeom prst="rect">
            <a:avLst/>
          </a:prstGeom>
          <a:noFill/>
          <a:ln w="9525">
            <a:noFill/>
            <a:miter lim="800000"/>
            <a:headEnd/>
            <a:tailEnd/>
          </a:ln>
          <a:effectLst/>
        </p:spPr>
        <p:txBody>
          <a:bodyPr>
            <a:spAutoFit/>
          </a:bodyPr>
          <a:lstStyle/>
          <a:p>
            <a:pPr algn="ctr">
              <a:spcBef>
                <a:spcPct val="50000"/>
              </a:spcBef>
              <a:defRPr/>
            </a:pPr>
            <a:r>
              <a:rPr lang="it-IT" sz="3200" b="1" dirty="0">
                <a:solidFill>
                  <a:schemeClr val="accent4">
                    <a:lumMod val="50000"/>
                  </a:schemeClr>
                </a:solidFill>
                <a:latin typeface="Bookman Old Style" pitchFamily="18" charset="0"/>
              </a:rPr>
              <a:t>3)</a:t>
            </a:r>
            <a:r>
              <a:rPr lang="it-IT" sz="3200" dirty="0">
                <a:solidFill>
                  <a:schemeClr val="accent4">
                    <a:lumMod val="50000"/>
                  </a:schemeClr>
                </a:solidFill>
                <a:latin typeface="Bookman Old Style" pitchFamily="18" charset="0"/>
              </a:rPr>
              <a:t> </a:t>
            </a:r>
            <a:r>
              <a:rPr lang="it-IT" sz="1600" dirty="0">
                <a:solidFill>
                  <a:schemeClr val="accent4">
                    <a:lumMod val="50000"/>
                  </a:schemeClr>
                </a:solidFill>
                <a:latin typeface="Bookman Old Style" pitchFamily="18" charset="0"/>
              </a:rPr>
              <a:t>Buona volontà</a:t>
            </a:r>
          </a:p>
        </p:txBody>
      </p:sp>
      <p:sp>
        <p:nvSpPr>
          <p:cNvPr id="431114" name="Text Box 10">
            <a:extLst>
              <a:ext uri="{FF2B5EF4-FFF2-40B4-BE49-F238E27FC236}">
                <a16:creationId xmlns:a16="http://schemas.microsoft.com/office/drawing/2014/main" id="{7EBD3F07-9BBF-01DD-ABD2-045B7C6D6B16}"/>
              </a:ext>
            </a:extLst>
          </p:cNvPr>
          <p:cNvSpPr txBox="1">
            <a:spLocks noChangeArrowheads="1"/>
          </p:cNvSpPr>
          <p:nvPr/>
        </p:nvSpPr>
        <p:spPr bwMode="auto">
          <a:xfrm>
            <a:off x="1600200" y="2362200"/>
            <a:ext cx="2743200" cy="1524000"/>
          </a:xfrm>
          <a:prstGeom prst="rect">
            <a:avLst/>
          </a:prstGeom>
          <a:noFill/>
          <a:ln w="9525">
            <a:noFill/>
            <a:miter lim="800000"/>
            <a:headEnd/>
            <a:tailEnd/>
          </a:ln>
          <a:effectLst/>
        </p:spPr>
        <p:txBody>
          <a:bodyPr>
            <a:spAutoFit/>
          </a:bodyPr>
          <a:lstStyle/>
          <a:p>
            <a:pPr algn="ctr">
              <a:spcBef>
                <a:spcPct val="50000"/>
              </a:spcBef>
              <a:defRPr/>
            </a:pPr>
            <a:r>
              <a:rPr lang="it-IT" sz="2800" b="1" dirty="0">
                <a:solidFill>
                  <a:schemeClr val="accent4">
                    <a:lumMod val="50000"/>
                  </a:schemeClr>
                </a:solidFill>
                <a:latin typeface="Bookman Old Style" pitchFamily="18" charset="0"/>
              </a:rPr>
              <a:t>+</a:t>
            </a:r>
          </a:p>
          <a:p>
            <a:pPr algn="ctr">
              <a:spcBef>
                <a:spcPct val="50000"/>
              </a:spcBef>
              <a:defRPr/>
            </a:pPr>
            <a:endParaRPr lang="it-IT" sz="2000" b="1" dirty="0">
              <a:solidFill>
                <a:schemeClr val="accent4">
                  <a:lumMod val="50000"/>
                </a:schemeClr>
              </a:solidFill>
              <a:latin typeface="Bookman Old Style" pitchFamily="18" charset="0"/>
            </a:endParaRPr>
          </a:p>
          <a:p>
            <a:pPr algn="ctr">
              <a:spcBef>
                <a:spcPct val="50000"/>
              </a:spcBef>
              <a:defRPr/>
            </a:pPr>
            <a:r>
              <a:rPr lang="it-IT" sz="2400" dirty="0">
                <a:solidFill>
                  <a:schemeClr val="accent4">
                    <a:lumMod val="50000"/>
                  </a:schemeClr>
                </a:solidFill>
                <a:latin typeface="Bookman Old Style" pitchFamily="18" charset="0"/>
              </a:rPr>
              <a:t>Professionalità</a:t>
            </a:r>
          </a:p>
        </p:txBody>
      </p:sp>
      <p:sp>
        <p:nvSpPr>
          <p:cNvPr id="431115" name="Text Box 11">
            <a:extLst>
              <a:ext uri="{FF2B5EF4-FFF2-40B4-BE49-F238E27FC236}">
                <a16:creationId xmlns:a16="http://schemas.microsoft.com/office/drawing/2014/main" id="{853E1AD8-945D-9474-8878-3FB1A1857437}"/>
              </a:ext>
            </a:extLst>
          </p:cNvPr>
          <p:cNvSpPr txBox="1">
            <a:spLocks noChangeArrowheads="1"/>
          </p:cNvSpPr>
          <p:nvPr/>
        </p:nvSpPr>
        <p:spPr bwMode="auto">
          <a:xfrm>
            <a:off x="1600200" y="4267201"/>
            <a:ext cx="2743200" cy="519113"/>
          </a:xfrm>
          <a:prstGeom prst="rect">
            <a:avLst/>
          </a:prstGeom>
          <a:noFill/>
          <a:ln w="9525">
            <a:noFill/>
            <a:miter lim="800000"/>
            <a:headEnd/>
            <a:tailEnd/>
          </a:ln>
          <a:effectLst/>
        </p:spPr>
        <p:txBody>
          <a:bodyPr>
            <a:spAutoFit/>
          </a:bodyPr>
          <a:lstStyle/>
          <a:p>
            <a:pPr algn="ctr">
              <a:spcBef>
                <a:spcPct val="50000"/>
              </a:spcBef>
              <a:defRPr/>
            </a:pPr>
            <a:r>
              <a:rPr lang="it-IT" sz="2800" b="1" dirty="0">
                <a:solidFill>
                  <a:schemeClr val="accent4">
                    <a:lumMod val="50000"/>
                  </a:schemeClr>
                </a:solidFill>
                <a:latin typeface="Bookman Old Style" pitchFamily="18" charset="0"/>
              </a:rPr>
              <a:t>-</a:t>
            </a:r>
            <a:endParaRPr lang="it-IT" sz="3000" b="1" dirty="0">
              <a:solidFill>
                <a:schemeClr val="accent4">
                  <a:lumMod val="50000"/>
                </a:schemeClr>
              </a:solidFill>
              <a:latin typeface="Bookman Old Style" pitchFamily="18" charset="0"/>
            </a:endParaRPr>
          </a:p>
        </p:txBody>
      </p:sp>
      <p:sp>
        <p:nvSpPr>
          <p:cNvPr id="431116" name="Text Box 12">
            <a:extLst>
              <a:ext uri="{FF2B5EF4-FFF2-40B4-BE49-F238E27FC236}">
                <a16:creationId xmlns:a16="http://schemas.microsoft.com/office/drawing/2014/main" id="{A018DEBD-C3A4-0A65-5844-9C9B154FBAFE}"/>
              </a:ext>
            </a:extLst>
          </p:cNvPr>
          <p:cNvSpPr txBox="1">
            <a:spLocks noChangeArrowheads="1"/>
          </p:cNvSpPr>
          <p:nvPr/>
        </p:nvSpPr>
        <p:spPr bwMode="auto">
          <a:xfrm>
            <a:off x="4295775" y="5638801"/>
            <a:ext cx="4895850" cy="519113"/>
          </a:xfrm>
          <a:prstGeom prst="rect">
            <a:avLst/>
          </a:prstGeom>
          <a:noFill/>
          <a:ln w="9525">
            <a:noFill/>
            <a:miter lim="800000"/>
            <a:headEnd/>
            <a:tailEnd/>
          </a:ln>
          <a:effectLst/>
        </p:spPr>
        <p:txBody>
          <a:bodyPr>
            <a:spAutoFit/>
          </a:bodyPr>
          <a:lstStyle/>
          <a:p>
            <a:pPr algn="ctr">
              <a:spcBef>
                <a:spcPct val="50000"/>
              </a:spcBef>
              <a:defRPr/>
            </a:pPr>
            <a:r>
              <a:rPr lang="it-IT" sz="2800" b="1" dirty="0">
                <a:solidFill>
                  <a:schemeClr val="accent4">
                    <a:lumMod val="50000"/>
                  </a:schemeClr>
                </a:solidFill>
                <a:latin typeface="Bookman Old Style" pitchFamily="18" charset="0"/>
              </a:rPr>
              <a:t>-</a:t>
            </a:r>
            <a:r>
              <a:rPr lang="it-IT" sz="2800" dirty="0">
                <a:solidFill>
                  <a:schemeClr val="accent4">
                    <a:lumMod val="50000"/>
                  </a:schemeClr>
                </a:solidFill>
                <a:latin typeface="Bookman Old Style" pitchFamily="18" charset="0"/>
              </a:rPr>
              <a:t>    Motivazione  </a:t>
            </a:r>
            <a:r>
              <a:rPr lang="it-IT" sz="2800" b="1" dirty="0">
                <a:solidFill>
                  <a:schemeClr val="accent4">
                    <a:lumMod val="50000"/>
                  </a:schemeClr>
                </a:solidFill>
                <a:latin typeface="Bookman Old Style" pitchFamily="18" charset="0"/>
              </a:rPr>
              <a:t>+</a:t>
            </a:r>
          </a:p>
        </p:txBody>
      </p:sp>
      <p:sp>
        <p:nvSpPr>
          <p:cNvPr id="15" name="CasellaDiTesto 14">
            <a:extLst>
              <a:ext uri="{FF2B5EF4-FFF2-40B4-BE49-F238E27FC236}">
                <a16:creationId xmlns:a16="http://schemas.microsoft.com/office/drawing/2014/main" id="{A916707F-DAF7-93D1-E15F-16F36DAF0EEC}"/>
              </a:ext>
            </a:extLst>
          </p:cNvPr>
          <p:cNvSpPr txBox="1"/>
          <p:nvPr/>
        </p:nvSpPr>
        <p:spPr>
          <a:xfrm>
            <a:off x="1738313" y="428625"/>
            <a:ext cx="8572500" cy="584200"/>
          </a:xfrm>
          <a:prstGeom prst="rect">
            <a:avLst/>
          </a:prstGeom>
          <a:noFill/>
        </p:spPr>
        <p:txBody>
          <a:bodyPr>
            <a:spAutoFit/>
          </a:bodyPr>
          <a:lstStyle/>
          <a:p>
            <a:pPr algn="ctr">
              <a:defRPr/>
            </a:pPr>
            <a:r>
              <a:rPr lang="it-IT" sz="3200" b="1" dirty="0">
                <a:latin typeface="Bookman Old Style" pitchFamily="18" charset="0"/>
              </a:rPr>
              <a:t>Matrice Professionalità/Motivazio</a:t>
            </a:r>
            <a:r>
              <a:rPr lang="it-IT" sz="3200" b="1" dirty="0">
                <a:solidFill>
                  <a:schemeClr val="accent4">
                    <a:lumMod val="50000"/>
                  </a:schemeClr>
                </a:solidFill>
                <a:latin typeface="Bookman Old Style" pitchFamily="18" charset="0"/>
              </a:rPr>
              <a:t>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1114"/>
                                        </p:tgtEl>
                                        <p:attrNameLst>
                                          <p:attrName>style.visibility</p:attrName>
                                        </p:attrNameLst>
                                      </p:cBhvr>
                                      <p:to>
                                        <p:strVal val="visible"/>
                                      </p:to>
                                    </p:set>
                                    <p:anim calcmode="lin" valueType="num">
                                      <p:cBhvr additive="base">
                                        <p:cTn id="7" dur="500" fill="hold"/>
                                        <p:tgtEl>
                                          <p:spTgt spid="431114"/>
                                        </p:tgtEl>
                                        <p:attrNameLst>
                                          <p:attrName>ppt_x</p:attrName>
                                        </p:attrNameLst>
                                      </p:cBhvr>
                                      <p:tavLst>
                                        <p:tav tm="0">
                                          <p:val>
                                            <p:strVal val="0-#ppt_w/2"/>
                                          </p:val>
                                        </p:tav>
                                        <p:tav tm="100000">
                                          <p:val>
                                            <p:strVal val="#ppt_x"/>
                                          </p:val>
                                        </p:tav>
                                      </p:tavLst>
                                    </p:anim>
                                    <p:anim calcmode="lin" valueType="num">
                                      <p:cBhvr additive="base">
                                        <p:cTn id="8" dur="500" fill="hold"/>
                                        <p:tgtEl>
                                          <p:spTgt spid="4311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1115"/>
                                        </p:tgtEl>
                                        <p:attrNameLst>
                                          <p:attrName>style.visibility</p:attrName>
                                        </p:attrNameLst>
                                      </p:cBhvr>
                                      <p:to>
                                        <p:strVal val="visible"/>
                                      </p:to>
                                    </p:set>
                                    <p:anim calcmode="lin" valueType="num">
                                      <p:cBhvr additive="base">
                                        <p:cTn id="13" dur="500" fill="hold"/>
                                        <p:tgtEl>
                                          <p:spTgt spid="431115"/>
                                        </p:tgtEl>
                                        <p:attrNameLst>
                                          <p:attrName>ppt_x</p:attrName>
                                        </p:attrNameLst>
                                      </p:cBhvr>
                                      <p:tavLst>
                                        <p:tav tm="0">
                                          <p:val>
                                            <p:strVal val="0-#ppt_w/2"/>
                                          </p:val>
                                        </p:tav>
                                        <p:tav tm="100000">
                                          <p:val>
                                            <p:strVal val="#ppt_x"/>
                                          </p:val>
                                        </p:tav>
                                      </p:tavLst>
                                    </p:anim>
                                    <p:anim calcmode="lin" valueType="num">
                                      <p:cBhvr additive="base">
                                        <p:cTn id="14" dur="500" fill="hold"/>
                                        <p:tgtEl>
                                          <p:spTgt spid="43111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431116"/>
                                        </p:tgtEl>
                                        <p:attrNameLst>
                                          <p:attrName>style.visibility</p:attrName>
                                        </p:attrNameLst>
                                      </p:cBhvr>
                                      <p:to>
                                        <p:strVal val="visible"/>
                                      </p:to>
                                    </p:set>
                                    <p:anim calcmode="lin" valueType="num">
                                      <p:cBhvr additive="base">
                                        <p:cTn id="19" dur="500" fill="hold"/>
                                        <p:tgtEl>
                                          <p:spTgt spid="431116"/>
                                        </p:tgtEl>
                                        <p:attrNameLst>
                                          <p:attrName>ppt_x</p:attrName>
                                        </p:attrNameLst>
                                      </p:cBhvr>
                                      <p:tavLst>
                                        <p:tav tm="0">
                                          <p:val>
                                            <p:strVal val="0-#ppt_w/2"/>
                                          </p:val>
                                        </p:tav>
                                        <p:tav tm="100000">
                                          <p:val>
                                            <p:strVal val="#ppt_x"/>
                                          </p:val>
                                        </p:tav>
                                      </p:tavLst>
                                    </p:anim>
                                    <p:anim calcmode="lin" valueType="num">
                                      <p:cBhvr additive="base">
                                        <p:cTn id="20" dur="500" fill="hold"/>
                                        <p:tgtEl>
                                          <p:spTgt spid="43111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31111"/>
                                        </p:tgtEl>
                                        <p:attrNameLst>
                                          <p:attrName>style.visibility</p:attrName>
                                        </p:attrNameLst>
                                      </p:cBhvr>
                                      <p:to>
                                        <p:strVal val="visible"/>
                                      </p:to>
                                    </p:set>
                                    <p:animEffect transition="in" filter="dissolve">
                                      <p:cBhvr>
                                        <p:cTn id="25" dur="500"/>
                                        <p:tgtEl>
                                          <p:spTgt spid="43111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431110"/>
                                        </p:tgtEl>
                                        <p:attrNameLst>
                                          <p:attrName>style.visibility</p:attrName>
                                        </p:attrNameLst>
                                      </p:cBhvr>
                                      <p:to>
                                        <p:strVal val="visible"/>
                                      </p:to>
                                    </p:set>
                                    <p:animEffect transition="in" filter="box(in)">
                                      <p:cBhvr>
                                        <p:cTn id="30" dur="500"/>
                                        <p:tgtEl>
                                          <p:spTgt spid="43111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5" fill="hold" grpId="0" nodeType="clickEffect">
                                  <p:stCondLst>
                                    <p:cond delay="0"/>
                                  </p:stCondLst>
                                  <p:childTnLst>
                                    <p:set>
                                      <p:cBhvr>
                                        <p:cTn id="34" dur="1" fill="hold">
                                          <p:stCondLst>
                                            <p:cond delay="0"/>
                                          </p:stCondLst>
                                        </p:cTn>
                                        <p:tgtEl>
                                          <p:spTgt spid="431113"/>
                                        </p:tgtEl>
                                        <p:attrNameLst>
                                          <p:attrName>style.visibility</p:attrName>
                                        </p:attrNameLst>
                                      </p:cBhvr>
                                      <p:to>
                                        <p:strVal val="visible"/>
                                      </p:to>
                                    </p:set>
                                    <p:animEffect transition="in" filter="blinds(vertical)">
                                      <p:cBhvr>
                                        <p:cTn id="35" dur="500"/>
                                        <p:tgtEl>
                                          <p:spTgt spid="43111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431112"/>
                                        </p:tgtEl>
                                        <p:attrNameLst>
                                          <p:attrName>style.visibility</p:attrName>
                                        </p:attrNameLst>
                                      </p:cBhvr>
                                      <p:to>
                                        <p:strVal val="visible"/>
                                      </p:to>
                                    </p:set>
                                    <p:animEffect transition="in" filter="box(in)">
                                      <p:cBhvr>
                                        <p:cTn id="40" dur="500"/>
                                        <p:tgtEl>
                                          <p:spTgt spid="431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10" grpId="0" autoUpdateAnimBg="0"/>
      <p:bldP spid="431111" grpId="0" autoUpdateAnimBg="0"/>
      <p:bldP spid="431112" grpId="0" autoUpdateAnimBg="0"/>
      <p:bldP spid="431113" grpId="0" autoUpdateAnimBg="0"/>
      <p:bldP spid="431114" grpId="0" autoUpdateAnimBg="0"/>
      <p:bldP spid="431115" grpId="0" autoUpdateAnimBg="0"/>
      <p:bldP spid="43111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FA77167C-1414-3736-1CA3-1FF26F752B21}"/>
              </a:ext>
            </a:extLst>
          </p:cNvPr>
          <p:cNvSpPr>
            <a:spLocks noChangeArrowheads="1"/>
          </p:cNvSpPr>
          <p:nvPr/>
        </p:nvSpPr>
        <p:spPr bwMode="auto">
          <a:xfrm>
            <a:off x="1524000" y="533401"/>
            <a:ext cx="9144000" cy="59674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it-IT">
              <a:latin typeface="Verdana" panose="020B0604030504040204" pitchFamily="34" charset="0"/>
            </a:endParaRPr>
          </a:p>
        </p:txBody>
      </p:sp>
      <p:sp>
        <p:nvSpPr>
          <p:cNvPr id="59394" name="Rectangle 3">
            <a:extLst>
              <a:ext uri="{FF2B5EF4-FFF2-40B4-BE49-F238E27FC236}">
                <a16:creationId xmlns:a16="http://schemas.microsoft.com/office/drawing/2014/main" id="{041F26D5-8BAF-3771-442D-7338A489CA08}"/>
              </a:ext>
            </a:extLst>
          </p:cNvPr>
          <p:cNvSpPr>
            <a:spLocks noChangeArrowheads="1"/>
          </p:cNvSpPr>
          <p:nvPr/>
        </p:nvSpPr>
        <p:spPr bwMode="auto">
          <a:xfrm>
            <a:off x="6096000" y="1187450"/>
            <a:ext cx="3938588" cy="2057400"/>
          </a:xfrm>
          <a:prstGeom prst="rect">
            <a:avLst/>
          </a:prstGeom>
          <a:gradFill rotWithShape="0">
            <a:gsLst>
              <a:gs pos="0">
                <a:srgbClr val="FFCC66"/>
              </a:gs>
              <a:gs pos="100000">
                <a:schemeClr val="bg1"/>
              </a:gs>
            </a:gsLst>
            <a:path path="rect">
              <a:fillToRect l="100000" b="100000"/>
            </a:path>
          </a:gradFill>
          <a:ln w="9525">
            <a:solidFill>
              <a:srgbClr val="FF99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it-IT">
              <a:latin typeface="Verdana" panose="020B0604030504040204" pitchFamily="34" charset="0"/>
            </a:endParaRPr>
          </a:p>
        </p:txBody>
      </p:sp>
      <p:sp>
        <p:nvSpPr>
          <p:cNvPr id="59395" name="Rectangle 4">
            <a:extLst>
              <a:ext uri="{FF2B5EF4-FFF2-40B4-BE49-F238E27FC236}">
                <a16:creationId xmlns:a16="http://schemas.microsoft.com/office/drawing/2014/main" id="{B870FDEA-23F8-42EF-3C2E-D7620FEAD14A}"/>
              </a:ext>
            </a:extLst>
          </p:cNvPr>
          <p:cNvSpPr>
            <a:spLocks noChangeArrowheads="1"/>
          </p:cNvSpPr>
          <p:nvPr/>
        </p:nvSpPr>
        <p:spPr bwMode="auto">
          <a:xfrm>
            <a:off x="6096000" y="3244850"/>
            <a:ext cx="3938588" cy="1981200"/>
          </a:xfrm>
          <a:prstGeom prst="rect">
            <a:avLst/>
          </a:prstGeom>
          <a:gradFill rotWithShape="0">
            <a:gsLst>
              <a:gs pos="0">
                <a:srgbClr val="FFCC66"/>
              </a:gs>
              <a:gs pos="100000">
                <a:schemeClr val="bg1"/>
              </a:gs>
            </a:gsLst>
            <a:path path="rect">
              <a:fillToRect l="100000" t="100000"/>
            </a:path>
          </a:gradFill>
          <a:ln w="9525">
            <a:solidFill>
              <a:srgbClr val="FF99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it-IT">
              <a:latin typeface="Verdana" panose="020B0604030504040204" pitchFamily="34" charset="0"/>
            </a:endParaRPr>
          </a:p>
        </p:txBody>
      </p:sp>
      <p:sp>
        <p:nvSpPr>
          <p:cNvPr id="59396" name="Rectangle 5">
            <a:extLst>
              <a:ext uri="{FF2B5EF4-FFF2-40B4-BE49-F238E27FC236}">
                <a16:creationId xmlns:a16="http://schemas.microsoft.com/office/drawing/2014/main" id="{D21072CD-998B-8FDE-0248-F06F179BD206}"/>
              </a:ext>
            </a:extLst>
          </p:cNvPr>
          <p:cNvSpPr>
            <a:spLocks noChangeArrowheads="1"/>
          </p:cNvSpPr>
          <p:nvPr/>
        </p:nvSpPr>
        <p:spPr bwMode="auto">
          <a:xfrm>
            <a:off x="2157414" y="3244850"/>
            <a:ext cx="3938587" cy="1981200"/>
          </a:xfrm>
          <a:prstGeom prst="rect">
            <a:avLst/>
          </a:prstGeom>
          <a:gradFill rotWithShape="0">
            <a:gsLst>
              <a:gs pos="0">
                <a:srgbClr val="FFCC66"/>
              </a:gs>
              <a:gs pos="100000">
                <a:schemeClr val="bg1"/>
              </a:gs>
            </a:gsLst>
            <a:path path="rect">
              <a:fillToRect t="100000" r="100000"/>
            </a:path>
          </a:gradFill>
          <a:ln w="9525">
            <a:solidFill>
              <a:srgbClr val="FF99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it-IT">
              <a:latin typeface="Verdana" panose="020B0604030504040204" pitchFamily="34" charset="0"/>
            </a:endParaRPr>
          </a:p>
        </p:txBody>
      </p:sp>
      <p:sp>
        <p:nvSpPr>
          <p:cNvPr id="59397" name="Rectangle 6">
            <a:extLst>
              <a:ext uri="{FF2B5EF4-FFF2-40B4-BE49-F238E27FC236}">
                <a16:creationId xmlns:a16="http://schemas.microsoft.com/office/drawing/2014/main" id="{5517F02C-E4A7-59D3-AC8C-0B160E875355}"/>
              </a:ext>
            </a:extLst>
          </p:cNvPr>
          <p:cNvSpPr>
            <a:spLocks noChangeArrowheads="1"/>
          </p:cNvSpPr>
          <p:nvPr/>
        </p:nvSpPr>
        <p:spPr bwMode="auto">
          <a:xfrm>
            <a:off x="2157414" y="1187450"/>
            <a:ext cx="3938587" cy="2057400"/>
          </a:xfrm>
          <a:prstGeom prst="rect">
            <a:avLst/>
          </a:prstGeom>
          <a:gradFill rotWithShape="0">
            <a:gsLst>
              <a:gs pos="0">
                <a:srgbClr val="FFCC66"/>
              </a:gs>
              <a:gs pos="100000">
                <a:schemeClr val="bg1"/>
              </a:gs>
            </a:gsLst>
            <a:path path="rect">
              <a:fillToRect r="100000" b="100000"/>
            </a:path>
          </a:gradFill>
          <a:ln w="9525">
            <a:solidFill>
              <a:srgbClr val="FF99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it-IT">
              <a:latin typeface="Verdana" panose="020B0604030504040204" pitchFamily="34" charset="0"/>
            </a:endParaRPr>
          </a:p>
        </p:txBody>
      </p:sp>
      <p:sp>
        <p:nvSpPr>
          <p:cNvPr id="59398" name="Text Box 7">
            <a:extLst>
              <a:ext uri="{FF2B5EF4-FFF2-40B4-BE49-F238E27FC236}">
                <a16:creationId xmlns:a16="http://schemas.microsoft.com/office/drawing/2014/main" id="{96C08B4D-9D30-A717-EBB7-8E6D9EAAEE8B}"/>
              </a:ext>
            </a:extLst>
          </p:cNvPr>
          <p:cNvSpPr txBox="1">
            <a:spLocks noChangeArrowheads="1"/>
          </p:cNvSpPr>
          <p:nvPr/>
        </p:nvSpPr>
        <p:spPr bwMode="auto">
          <a:xfrm>
            <a:off x="4110039" y="5253039"/>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it-IT" sz="1400">
              <a:solidFill>
                <a:schemeClr val="bg1"/>
              </a:solidFill>
              <a:latin typeface="Arial" panose="020B0604020202020204" pitchFamily="34" charset="0"/>
            </a:endParaRPr>
          </a:p>
        </p:txBody>
      </p:sp>
      <p:sp>
        <p:nvSpPr>
          <p:cNvPr id="77832" name="Text Box 8">
            <a:extLst>
              <a:ext uri="{FF2B5EF4-FFF2-40B4-BE49-F238E27FC236}">
                <a16:creationId xmlns:a16="http://schemas.microsoft.com/office/drawing/2014/main" id="{CC60EF17-D139-8312-32CB-5CE97B8FDB8A}"/>
              </a:ext>
            </a:extLst>
          </p:cNvPr>
          <p:cNvSpPr txBox="1">
            <a:spLocks noChangeArrowheads="1"/>
          </p:cNvSpPr>
          <p:nvPr/>
        </p:nvSpPr>
        <p:spPr bwMode="auto">
          <a:xfrm rot="16200000">
            <a:off x="204788" y="3216276"/>
            <a:ext cx="3481388" cy="306387"/>
          </a:xfrm>
          <a:prstGeom prst="rect">
            <a:avLst/>
          </a:prstGeom>
          <a:noFill/>
          <a:ln w="9525">
            <a:noFill/>
            <a:miter lim="800000"/>
            <a:headEnd/>
            <a:tailEnd/>
          </a:ln>
          <a:effectLst/>
        </p:spPr>
        <p:txBody>
          <a:bodyPr wrap="none">
            <a:spAutoFit/>
          </a:bodyPr>
          <a:lstStyle/>
          <a:p>
            <a:pPr algn="ctr">
              <a:defRPr/>
            </a:pPr>
            <a:r>
              <a:rPr lang="en-US" sz="1400" b="1" dirty="0">
                <a:solidFill>
                  <a:schemeClr val="tx2"/>
                </a:solidFill>
                <a:effectLst>
                  <a:outerShdw blurRad="38100" dist="38100" dir="2700000" algn="tl">
                    <a:srgbClr val="C0C0C0"/>
                  </a:outerShdw>
                </a:effectLst>
                <a:latin typeface="Bookman Old Style" pitchFamily="18" charset="0"/>
              </a:rPr>
              <a:t>ORIENTAMENTO ALLA RELAZIONE</a:t>
            </a:r>
          </a:p>
        </p:txBody>
      </p:sp>
      <p:sp>
        <p:nvSpPr>
          <p:cNvPr id="77833" name="Text Box 9">
            <a:extLst>
              <a:ext uri="{FF2B5EF4-FFF2-40B4-BE49-F238E27FC236}">
                <a16:creationId xmlns:a16="http://schemas.microsoft.com/office/drawing/2014/main" id="{6EDCB656-BFD1-119B-A016-97337A5DE21D}"/>
              </a:ext>
            </a:extLst>
          </p:cNvPr>
          <p:cNvSpPr txBox="1">
            <a:spLocks noChangeArrowheads="1"/>
          </p:cNvSpPr>
          <p:nvPr/>
        </p:nvSpPr>
        <p:spPr bwMode="auto">
          <a:xfrm>
            <a:off x="1524000" y="4997451"/>
            <a:ext cx="744114" cy="276999"/>
          </a:xfrm>
          <a:prstGeom prst="rect">
            <a:avLst/>
          </a:prstGeom>
          <a:noFill/>
          <a:ln w="9525">
            <a:noFill/>
            <a:miter lim="800000"/>
            <a:headEnd/>
            <a:tailEnd/>
          </a:ln>
          <a:effectLst/>
        </p:spPr>
        <p:txBody>
          <a:bodyPr wrap="none">
            <a:spAutoFit/>
          </a:bodyPr>
          <a:lstStyle/>
          <a:p>
            <a:pPr>
              <a:defRPr/>
            </a:pPr>
            <a:r>
              <a:rPr lang="en-US" sz="1200" b="1" i="1">
                <a:solidFill>
                  <a:schemeClr val="tx2"/>
                </a:solidFill>
                <a:effectLst>
                  <a:outerShdw blurRad="38100" dist="38100" dir="2700000" algn="tl">
                    <a:srgbClr val="C0C0C0"/>
                  </a:outerShdw>
                </a:effectLst>
                <a:latin typeface="Comic Sans MS" pitchFamily="66" charset="0"/>
              </a:rPr>
              <a:t>BASSO</a:t>
            </a:r>
          </a:p>
        </p:txBody>
      </p:sp>
      <p:sp>
        <p:nvSpPr>
          <p:cNvPr id="77834" name="Text Box 10">
            <a:extLst>
              <a:ext uri="{FF2B5EF4-FFF2-40B4-BE49-F238E27FC236}">
                <a16:creationId xmlns:a16="http://schemas.microsoft.com/office/drawing/2014/main" id="{0FAA85FD-2CF5-8608-4000-DA6134348846}"/>
              </a:ext>
            </a:extLst>
          </p:cNvPr>
          <p:cNvSpPr txBox="1">
            <a:spLocks noChangeArrowheads="1"/>
          </p:cNvSpPr>
          <p:nvPr/>
        </p:nvSpPr>
        <p:spPr bwMode="auto">
          <a:xfrm>
            <a:off x="1524000" y="1111251"/>
            <a:ext cx="622286" cy="276999"/>
          </a:xfrm>
          <a:prstGeom prst="rect">
            <a:avLst/>
          </a:prstGeom>
          <a:noFill/>
          <a:ln w="9525">
            <a:noFill/>
            <a:miter lim="800000"/>
            <a:headEnd/>
            <a:tailEnd/>
          </a:ln>
          <a:effectLst/>
        </p:spPr>
        <p:txBody>
          <a:bodyPr wrap="none">
            <a:spAutoFit/>
          </a:bodyPr>
          <a:lstStyle/>
          <a:p>
            <a:pPr>
              <a:defRPr/>
            </a:pPr>
            <a:r>
              <a:rPr lang="en-US" sz="1200" b="1" i="1">
                <a:solidFill>
                  <a:schemeClr val="tx2"/>
                </a:solidFill>
                <a:effectLst>
                  <a:outerShdw blurRad="38100" dist="38100" dir="2700000" algn="tl">
                    <a:srgbClr val="C0C0C0"/>
                  </a:outerShdw>
                </a:effectLst>
                <a:latin typeface="Comic Sans MS" pitchFamily="66" charset="0"/>
              </a:rPr>
              <a:t>ALTO</a:t>
            </a:r>
          </a:p>
        </p:txBody>
      </p:sp>
      <p:sp>
        <p:nvSpPr>
          <p:cNvPr id="77835" name="Text Box 11">
            <a:extLst>
              <a:ext uri="{FF2B5EF4-FFF2-40B4-BE49-F238E27FC236}">
                <a16:creationId xmlns:a16="http://schemas.microsoft.com/office/drawing/2014/main" id="{C678DC34-C92F-50AD-8405-FFD366954CE0}"/>
              </a:ext>
            </a:extLst>
          </p:cNvPr>
          <p:cNvSpPr txBox="1">
            <a:spLocks noChangeArrowheads="1"/>
          </p:cNvSpPr>
          <p:nvPr/>
        </p:nvSpPr>
        <p:spPr bwMode="auto">
          <a:xfrm>
            <a:off x="2085975" y="5226051"/>
            <a:ext cx="744114" cy="276999"/>
          </a:xfrm>
          <a:prstGeom prst="rect">
            <a:avLst/>
          </a:prstGeom>
          <a:noFill/>
          <a:ln w="9525">
            <a:noFill/>
            <a:miter lim="800000"/>
            <a:headEnd/>
            <a:tailEnd/>
          </a:ln>
          <a:effectLst/>
        </p:spPr>
        <p:txBody>
          <a:bodyPr wrap="none">
            <a:spAutoFit/>
          </a:bodyPr>
          <a:lstStyle/>
          <a:p>
            <a:pPr>
              <a:defRPr/>
            </a:pPr>
            <a:r>
              <a:rPr lang="en-US" sz="1200" b="1" i="1">
                <a:solidFill>
                  <a:schemeClr val="tx2"/>
                </a:solidFill>
                <a:effectLst>
                  <a:outerShdw blurRad="38100" dist="38100" dir="2700000" algn="tl">
                    <a:srgbClr val="C0C0C0"/>
                  </a:outerShdw>
                </a:effectLst>
                <a:latin typeface="Comic Sans MS" pitchFamily="66" charset="0"/>
              </a:rPr>
              <a:t>BASSO</a:t>
            </a:r>
          </a:p>
        </p:txBody>
      </p:sp>
      <p:sp>
        <p:nvSpPr>
          <p:cNvPr id="77836" name="Text Box 12">
            <a:extLst>
              <a:ext uri="{FF2B5EF4-FFF2-40B4-BE49-F238E27FC236}">
                <a16:creationId xmlns:a16="http://schemas.microsoft.com/office/drawing/2014/main" id="{82ADE6F0-A1A2-1373-EC70-92FEC7E6A34B}"/>
              </a:ext>
            </a:extLst>
          </p:cNvPr>
          <p:cNvSpPr txBox="1">
            <a:spLocks noChangeArrowheads="1"/>
          </p:cNvSpPr>
          <p:nvPr/>
        </p:nvSpPr>
        <p:spPr bwMode="auto">
          <a:xfrm>
            <a:off x="9685338" y="5226051"/>
            <a:ext cx="622286" cy="276999"/>
          </a:xfrm>
          <a:prstGeom prst="rect">
            <a:avLst/>
          </a:prstGeom>
          <a:noFill/>
          <a:ln w="9525">
            <a:noFill/>
            <a:miter lim="800000"/>
            <a:headEnd/>
            <a:tailEnd/>
          </a:ln>
          <a:effectLst/>
        </p:spPr>
        <p:txBody>
          <a:bodyPr wrap="none">
            <a:spAutoFit/>
          </a:bodyPr>
          <a:lstStyle/>
          <a:p>
            <a:pPr>
              <a:defRPr/>
            </a:pPr>
            <a:r>
              <a:rPr lang="en-US" sz="1200" b="1" i="1">
                <a:solidFill>
                  <a:schemeClr val="tx2"/>
                </a:solidFill>
                <a:effectLst>
                  <a:outerShdw blurRad="38100" dist="38100" dir="2700000" algn="tl">
                    <a:srgbClr val="C0C0C0"/>
                  </a:outerShdw>
                </a:effectLst>
                <a:latin typeface="Comic Sans MS" pitchFamily="66" charset="0"/>
              </a:rPr>
              <a:t>ALTO</a:t>
            </a:r>
          </a:p>
        </p:txBody>
      </p:sp>
      <p:sp>
        <p:nvSpPr>
          <p:cNvPr id="59404" name="Text Box 13">
            <a:extLst>
              <a:ext uri="{FF2B5EF4-FFF2-40B4-BE49-F238E27FC236}">
                <a16:creationId xmlns:a16="http://schemas.microsoft.com/office/drawing/2014/main" id="{BE29D6C0-4C9C-A61C-4BB7-55AFC23ADD33}"/>
              </a:ext>
            </a:extLst>
          </p:cNvPr>
          <p:cNvSpPr txBox="1">
            <a:spLocks noChangeArrowheads="1"/>
          </p:cNvSpPr>
          <p:nvPr/>
        </p:nvSpPr>
        <p:spPr bwMode="auto">
          <a:xfrm>
            <a:off x="5151724" y="2254251"/>
            <a:ext cx="56457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it-IT" sz="2200" b="1">
                <a:solidFill>
                  <a:schemeClr val="tx2"/>
                </a:solidFill>
                <a:latin typeface="Comic Sans MS" panose="030F0902030302020204" pitchFamily="66" charset="0"/>
              </a:rPr>
              <a:t>S3</a:t>
            </a:r>
          </a:p>
        </p:txBody>
      </p:sp>
      <p:sp>
        <p:nvSpPr>
          <p:cNvPr id="59405" name="Text Box 14">
            <a:extLst>
              <a:ext uri="{FF2B5EF4-FFF2-40B4-BE49-F238E27FC236}">
                <a16:creationId xmlns:a16="http://schemas.microsoft.com/office/drawing/2014/main" id="{BA0D8C55-92D8-0C89-26E8-0994725A14DA}"/>
              </a:ext>
            </a:extLst>
          </p:cNvPr>
          <p:cNvSpPr txBox="1">
            <a:spLocks noChangeArrowheads="1"/>
          </p:cNvSpPr>
          <p:nvPr/>
        </p:nvSpPr>
        <p:spPr bwMode="auto">
          <a:xfrm>
            <a:off x="6559043" y="2330451"/>
            <a:ext cx="56457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it-IT" sz="2200" b="1">
                <a:solidFill>
                  <a:schemeClr val="tx2"/>
                </a:solidFill>
                <a:latin typeface="Comic Sans MS" panose="030F0902030302020204" pitchFamily="66" charset="0"/>
              </a:rPr>
              <a:t>S2</a:t>
            </a:r>
          </a:p>
        </p:txBody>
      </p:sp>
      <p:sp>
        <p:nvSpPr>
          <p:cNvPr id="59406" name="Text Box 15">
            <a:extLst>
              <a:ext uri="{FF2B5EF4-FFF2-40B4-BE49-F238E27FC236}">
                <a16:creationId xmlns:a16="http://schemas.microsoft.com/office/drawing/2014/main" id="{61330997-5D8A-5093-6703-A3310AA0016E}"/>
              </a:ext>
            </a:extLst>
          </p:cNvPr>
          <p:cNvSpPr txBox="1">
            <a:spLocks noChangeArrowheads="1"/>
          </p:cNvSpPr>
          <p:nvPr/>
        </p:nvSpPr>
        <p:spPr bwMode="auto">
          <a:xfrm>
            <a:off x="3464212" y="3351214"/>
            <a:ext cx="56457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it-IT" sz="2200" b="1">
                <a:solidFill>
                  <a:schemeClr val="tx2"/>
                </a:solidFill>
                <a:latin typeface="Comic Sans MS" panose="030F0902030302020204" pitchFamily="66" charset="0"/>
              </a:rPr>
              <a:t>S4</a:t>
            </a:r>
          </a:p>
        </p:txBody>
      </p:sp>
      <p:sp>
        <p:nvSpPr>
          <p:cNvPr id="59407" name="Text Box 16">
            <a:extLst>
              <a:ext uri="{FF2B5EF4-FFF2-40B4-BE49-F238E27FC236}">
                <a16:creationId xmlns:a16="http://schemas.microsoft.com/office/drawing/2014/main" id="{61928AB1-9195-B3C8-D7FC-06D7D38A1666}"/>
              </a:ext>
            </a:extLst>
          </p:cNvPr>
          <p:cNvSpPr txBox="1">
            <a:spLocks noChangeArrowheads="1"/>
          </p:cNvSpPr>
          <p:nvPr/>
        </p:nvSpPr>
        <p:spPr bwMode="auto">
          <a:xfrm>
            <a:off x="8024522" y="3506789"/>
            <a:ext cx="51969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it-IT" sz="2200" b="1">
                <a:solidFill>
                  <a:schemeClr val="tx2"/>
                </a:solidFill>
                <a:latin typeface="Comic Sans MS" panose="030F0902030302020204" pitchFamily="66" charset="0"/>
              </a:rPr>
              <a:t>S1</a:t>
            </a:r>
          </a:p>
        </p:txBody>
      </p:sp>
      <p:sp>
        <p:nvSpPr>
          <p:cNvPr id="59408" name="Freeform 17">
            <a:extLst>
              <a:ext uri="{FF2B5EF4-FFF2-40B4-BE49-F238E27FC236}">
                <a16:creationId xmlns:a16="http://schemas.microsoft.com/office/drawing/2014/main" id="{E3AC0397-247D-C1F3-BFC6-19D9104D4592}"/>
              </a:ext>
            </a:extLst>
          </p:cNvPr>
          <p:cNvSpPr>
            <a:spLocks/>
          </p:cNvSpPr>
          <p:nvPr/>
        </p:nvSpPr>
        <p:spPr bwMode="auto">
          <a:xfrm>
            <a:off x="2930525" y="1644650"/>
            <a:ext cx="6261100" cy="2971800"/>
          </a:xfrm>
          <a:custGeom>
            <a:avLst/>
            <a:gdLst>
              <a:gd name="T0" fmla="*/ 0 w 2441"/>
              <a:gd name="T1" fmla="*/ 2147483646 h 1522"/>
              <a:gd name="T2" fmla="*/ 2147483646 w 2441"/>
              <a:gd name="T3" fmla="*/ 2147483646 h 1522"/>
              <a:gd name="T4" fmla="*/ 2147483646 w 2441"/>
              <a:gd name="T5" fmla="*/ 2147483646 h 1522"/>
              <a:gd name="T6" fmla="*/ 2147483646 w 2441"/>
              <a:gd name="T7" fmla="*/ 2147483646 h 1522"/>
              <a:gd name="T8" fmla="*/ 2147483646 w 2441"/>
              <a:gd name="T9" fmla="*/ 2147483646 h 1522"/>
              <a:gd name="T10" fmla="*/ 2147483646 w 2441"/>
              <a:gd name="T11" fmla="*/ 2147483646 h 1522"/>
              <a:gd name="T12" fmla="*/ 2147483646 w 2441"/>
              <a:gd name="T13" fmla="*/ 2147483646 h 1522"/>
              <a:gd name="T14" fmla="*/ 0 60000 65536"/>
              <a:gd name="T15" fmla="*/ 0 60000 65536"/>
              <a:gd name="T16" fmla="*/ 0 60000 65536"/>
              <a:gd name="T17" fmla="*/ 0 60000 65536"/>
              <a:gd name="T18" fmla="*/ 0 60000 65536"/>
              <a:gd name="T19" fmla="*/ 0 60000 65536"/>
              <a:gd name="T20" fmla="*/ 0 60000 65536"/>
              <a:gd name="T21" fmla="*/ 0 w 2441"/>
              <a:gd name="T22" fmla="*/ 0 h 1522"/>
              <a:gd name="T23" fmla="*/ 2441 w 2441"/>
              <a:gd name="T24" fmla="*/ 1522 h 1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41" h="1522">
                <a:moveTo>
                  <a:pt x="0" y="1522"/>
                </a:moveTo>
                <a:cubicBezTo>
                  <a:pt x="92" y="1434"/>
                  <a:pt x="429" y="1193"/>
                  <a:pt x="552" y="991"/>
                </a:cubicBezTo>
                <a:cubicBezTo>
                  <a:pt x="675" y="789"/>
                  <a:pt x="767" y="574"/>
                  <a:pt x="852" y="398"/>
                </a:cubicBezTo>
                <a:cubicBezTo>
                  <a:pt x="937" y="222"/>
                  <a:pt x="1106" y="2"/>
                  <a:pt x="1237" y="1"/>
                </a:cubicBezTo>
                <a:cubicBezTo>
                  <a:pt x="1368" y="0"/>
                  <a:pt x="1556" y="196"/>
                  <a:pt x="1641" y="391"/>
                </a:cubicBezTo>
                <a:cubicBezTo>
                  <a:pt x="1726" y="586"/>
                  <a:pt x="1775" y="868"/>
                  <a:pt x="1908" y="1056"/>
                </a:cubicBezTo>
                <a:cubicBezTo>
                  <a:pt x="2041" y="1244"/>
                  <a:pt x="2330" y="1425"/>
                  <a:pt x="2441" y="1522"/>
                </a:cubicBezTo>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77842" name="Rectangle 18">
            <a:extLst>
              <a:ext uri="{FF2B5EF4-FFF2-40B4-BE49-F238E27FC236}">
                <a16:creationId xmlns:a16="http://schemas.microsoft.com/office/drawing/2014/main" id="{9352BDA1-971F-B7CE-4813-3FD43FD74B9B}"/>
              </a:ext>
            </a:extLst>
          </p:cNvPr>
          <p:cNvSpPr>
            <a:spLocks noChangeArrowheads="1"/>
          </p:cNvSpPr>
          <p:nvPr/>
        </p:nvSpPr>
        <p:spPr bwMode="auto">
          <a:xfrm rot="16479">
            <a:off x="9024991" y="4736098"/>
            <a:ext cx="941283" cy="338554"/>
          </a:xfrm>
          <a:prstGeom prst="rect">
            <a:avLst/>
          </a:prstGeom>
          <a:noFill/>
          <a:ln w="9525">
            <a:noFill/>
            <a:miter lim="800000"/>
            <a:headEnd/>
            <a:tailEnd/>
          </a:ln>
          <a:effectLst>
            <a:outerShdw dist="35921" dir="2700000" algn="ctr" rotWithShape="0">
              <a:schemeClr val="tx2"/>
            </a:outerShdw>
          </a:effectLst>
        </p:spPr>
        <p:txBody>
          <a:bodyPr wrap="none">
            <a:spAutoFit/>
          </a:bodyPr>
          <a:lstStyle/>
          <a:p>
            <a:pPr>
              <a:defRPr/>
            </a:pPr>
            <a:r>
              <a:rPr lang="en-US" sz="1600" b="1">
                <a:solidFill>
                  <a:srgbClr val="FF9900"/>
                </a:solidFill>
                <a:effectLst>
                  <a:outerShdw blurRad="38100" dist="38100" dir="2700000" algn="tl">
                    <a:srgbClr val="C0C0C0"/>
                  </a:outerShdw>
                </a:effectLst>
              </a:rPr>
              <a:t>TELLING</a:t>
            </a:r>
            <a:endParaRPr lang="it-IT" sz="1600" b="1">
              <a:solidFill>
                <a:srgbClr val="FF9900"/>
              </a:solidFill>
              <a:effectLst>
                <a:outerShdw blurRad="38100" dist="38100" dir="2700000" algn="tl">
                  <a:srgbClr val="C0C0C0"/>
                </a:outerShdw>
              </a:effectLst>
            </a:endParaRPr>
          </a:p>
        </p:txBody>
      </p:sp>
      <p:sp>
        <p:nvSpPr>
          <p:cNvPr id="77843" name="Rectangle 19">
            <a:extLst>
              <a:ext uri="{FF2B5EF4-FFF2-40B4-BE49-F238E27FC236}">
                <a16:creationId xmlns:a16="http://schemas.microsoft.com/office/drawing/2014/main" id="{942A07CF-E612-1D41-289B-E7C3B6186762}"/>
              </a:ext>
            </a:extLst>
          </p:cNvPr>
          <p:cNvSpPr>
            <a:spLocks noChangeArrowheads="1"/>
          </p:cNvSpPr>
          <p:nvPr/>
        </p:nvSpPr>
        <p:spPr bwMode="auto">
          <a:xfrm rot="-31799">
            <a:off x="9011396" y="1154698"/>
            <a:ext cx="962123" cy="338554"/>
          </a:xfrm>
          <a:prstGeom prst="rect">
            <a:avLst/>
          </a:prstGeom>
          <a:noFill/>
          <a:ln w="9525">
            <a:noFill/>
            <a:miter lim="800000"/>
            <a:headEnd/>
            <a:tailEnd/>
          </a:ln>
          <a:effectLst>
            <a:outerShdw dist="35921" dir="2700000" algn="ctr" rotWithShape="0">
              <a:schemeClr val="tx2"/>
            </a:outerShdw>
          </a:effectLst>
        </p:spPr>
        <p:txBody>
          <a:bodyPr wrap="none">
            <a:spAutoFit/>
          </a:bodyPr>
          <a:lstStyle/>
          <a:p>
            <a:pPr>
              <a:defRPr/>
            </a:pPr>
            <a:r>
              <a:rPr lang="en-US" sz="1600" b="1">
                <a:solidFill>
                  <a:srgbClr val="FF9900"/>
                </a:solidFill>
                <a:effectLst>
                  <a:outerShdw blurRad="38100" dist="38100" dir="2700000" algn="tl">
                    <a:srgbClr val="C0C0C0"/>
                  </a:outerShdw>
                </a:effectLst>
              </a:rPr>
              <a:t>SELLING</a:t>
            </a:r>
            <a:endParaRPr lang="it-IT" sz="1600" b="1">
              <a:solidFill>
                <a:srgbClr val="FF9900"/>
              </a:solidFill>
              <a:effectLst>
                <a:outerShdw blurRad="38100" dist="38100" dir="2700000" algn="tl">
                  <a:srgbClr val="C0C0C0"/>
                </a:outerShdw>
              </a:effectLst>
            </a:endParaRPr>
          </a:p>
        </p:txBody>
      </p:sp>
      <p:sp>
        <p:nvSpPr>
          <p:cNvPr id="77844" name="Rectangle 20">
            <a:extLst>
              <a:ext uri="{FF2B5EF4-FFF2-40B4-BE49-F238E27FC236}">
                <a16:creationId xmlns:a16="http://schemas.microsoft.com/office/drawing/2014/main" id="{2E28FE71-5584-0530-76A7-C6F11F40F760}"/>
              </a:ext>
            </a:extLst>
          </p:cNvPr>
          <p:cNvSpPr>
            <a:spLocks noChangeArrowheads="1"/>
          </p:cNvSpPr>
          <p:nvPr/>
        </p:nvSpPr>
        <p:spPr bwMode="auto">
          <a:xfrm rot="2541">
            <a:off x="2255298" y="1154698"/>
            <a:ext cx="1720343" cy="338554"/>
          </a:xfrm>
          <a:prstGeom prst="rect">
            <a:avLst/>
          </a:prstGeom>
          <a:noFill/>
          <a:ln w="9525">
            <a:noFill/>
            <a:miter lim="800000"/>
            <a:headEnd/>
            <a:tailEnd/>
          </a:ln>
          <a:effectLst>
            <a:outerShdw dist="35921" dir="2700000" algn="ctr" rotWithShape="0">
              <a:schemeClr val="tx2"/>
            </a:outerShdw>
          </a:effectLst>
        </p:spPr>
        <p:txBody>
          <a:bodyPr wrap="none">
            <a:spAutoFit/>
          </a:bodyPr>
          <a:lstStyle/>
          <a:p>
            <a:pPr>
              <a:defRPr/>
            </a:pPr>
            <a:r>
              <a:rPr lang="en-US" sz="1600" b="1" dirty="0">
                <a:solidFill>
                  <a:srgbClr val="FF9900"/>
                </a:solidFill>
                <a:effectLst>
                  <a:outerShdw blurRad="38100" dist="38100" dir="2700000" algn="tl">
                    <a:srgbClr val="C0C0C0"/>
                  </a:outerShdw>
                </a:effectLst>
              </a:rPr>
              <a:t>PARTECIPATING</a:t>
            </a:r>
            <a:endParaRPr lang="it-IT" sz="1600" b="1" dirty="0">
              <a:solidFill>
                <a:srgbClr val="FF9900"/>
              </a:solidFill>
              <a:effectLst>
                <a:outerShdw blurRad="38100" dist="38100" dir="2700000" algn="tl">
                  <a:srgbClr val="C0C0C0"/>
                </a:outerShdw>
              </a:effectLst>
            </a:endParaRPr>
          </a:p>
        </p:txBody>
      </p:sp>
      <p:sp>
        <p:nvSpPr>
          <p:cNvPr id="77845" name="Rectangle 21">
            <a:extLst>
              <a:ext uri="{FF2B5EF4-FFF2-40B4-BE49-F238E27FC236}">
                <a16:creationId xmlns:a16="http://schemas.microsoft.com/office/drawing/2014/main" id="{B69AB522-821D-BDD2-7342-3DD25E92C0FF}"/>
              </a:ext>
            </a:extLst>
          </p:cNvPr>
          <p:cNvSpPr>
            <a:spLocks noChangeArrowheads="1"/>
          </p:cNvSpPr>
          <p:nvPr/>
        </p:nvSpPr>
        <p:spPr bwMode="auto">
          <a:xfrm rot="11106">
            <a:off x="2220989" y="4736098"/>
            <a:ext cx="1428596" cy="338554"/>
          </a:xfrm>
          <a:prstGeom prst="rect">
            <a:avLst/>
          </a:prstGeom>
          <a:noFill/>
          <a:ln w="9525">
            <a:noFill/>
            <a:miter lim="800000"/>
            <a:headEnd/>
            <a:tailEnd/>
          </a:ln>
          <a:effectLst>
            <a:outerShdw dist="35921" dir="2700000" algn="ctr" rotWithShape="0">
              <a:schemeClr val="tx2"/>
            </a:outerShdw>
          </a:effectLst>
        </p:spPr>
        <p:txBody>
          <a:bodyPr wrap="none">
            <a:spAutoFit/>
          </a:bodyPr>
          <a:lstStyle/>
          <a:p>
            <a:pPr>
              <a:defRPr/>
            </a:pPr>
            <a:r>
              <a:rPr lang="en-US" sz="1600" b="1">
                <a:solidFill>
                  <a:srgbClr val="FF9900"/>
                </a:solidFill>
                <a:effectLst>
                  <a:outerShdw blurRad="38100" dist="38100" dir="2700000" algn="tl">
                    <a:srgbClr val="C0C0C0"/>
                  </a:outerShdw>
                </a:effectLst>
              </a:rPr>
              <a:t>DELEGATING</a:t>
            </a:r>
            <a:endParaRPr lang="it-IT" sz="1600" b="1">
              <a:solidFill>
                <a:srgbClr val="FF9900"/>
              </a:solidFill>
              <a:effectLst>
                <a:outerShdw blurRad="38100" dist="38100" dir="2700000" algn="tl">
                  <a:srgbClr val="C0C0C0"/>
                </a:outerShdw>
              </a:effectLst>
            </a:endParaRPr>
          </a:p>
        </p:txBody>
      </p:sp>
      <p:sp>
        <p:nvSpPr>
          <p:cNvPr id="77846" name="Text Box 22">
            <a:extLst>
              <a:ext uri="{FF2B5EF4-FFF2-40B4-BE49-F238E27FC236}">
                <a16:creationId xmlns:a16="http://schemas.microsoft.com/office/drawing/2014/main" id="{F6531696-D747-1034-C9D5-F7816CD759C5}"/>
              </a:ext>
            </a:extLst>
          </p:cNvPr>
          <p:cNvSpPr txBox="1">
            <a:spLocks noChangeArrowheads="1"/>
          </p:cNvSpPr>
          <p:nvPr/>
        </p:nvSpPr>
        <p:spPr bwMode="auto">
          <a:xfrm>
            <a:off x="2157414" y="1430338"/>
            <a:ext cx="3094037" cy="290512"/>
          </a:xfrm>
          <a:prstGeom prst="rect">
            <a:avLst/>
          </a:prstGeom>
          <a:noFill/>
          <a:ln w="9525">
            <a:noFill/>
            <a:miter lim="800000"/>
            <a:headEnd/>
            <a:tailEnd/>
          </a:ln>
          <a:effectLst/>
        </p:spPr>
        <p:txBody>
          <a:bodyPr>
            <a:spAutoFit/>
          </a:bodyPr>
          <a:lstStyle/>
          <a:p>
            <a:pPr>
              <a:defRPr/>
            </a:pPr>
            <a:r>
              <a:rPr lang="it-IT" sz="1300" b="1" i="1">
                <a:solidFill>
                  <a:schemeClr val="tx2"/>
                </a:solidFill>
                <a:effectLst>
                  <a:outerShdw blurRad="38100" dist="38100" dir="2700000" algn="tl">
                    <a:srgbClr val="C0C0C0"/>
                  </a:outerShdw>
                </a:effectLst>
              </a:rPr>
              <a:t>Alto sostegno e poca guida</a:t>
            </a:r>
          </a:p>
        </p:txBody>
      </p:sp>
      <p:sp>
        <p:nvSpPr>
          <p:cNvPr id="77847" name="Text Box 23">
            <a:extLst>
              <a:ext uri="{FF2B5EF4-FFF2-40B4-BE49-F238E27FC236}">
                <a16:creationId xmlns:a16="http://schemas.microsoft.com/office/drawing/2014/main" id="{11AFB499-4DBA-94CD-35EF-D4BE8704A707}"/>
              </a:ext>
            </a:extLst>
          </p:cNvPr>
          <p:cNvSpPr txBox="1">
            <a:spLocks noChangeArrowheads="1"/>
          </p:cNvSpPr>
          <p:nvPr/>
        </p:nvSpPr>
        <p:spPr bwMode="auto">
          <a:xfrm>
            <a:off x="6921500" y="1430338"/>
            <a:ext cx="3113088" cy="290512"/>
          </a:xfrm>
          <a:prstGeom prst="rect">
            <a:avLst/>
          </a:prstGeom>
          <a:noFill/>
          <a:ln w="9525">
            <a:noFill/>
            <a:miter lim="800000"/>
            <a:headEnd/>
            <a:tailEnd/>
          </a:ln>
          <a:effectLst/>
        </p:spPr>
        <p:txBody>
          <a:bodyPr>
            <a:spAutoFit/>
          </a:bodyPr>
          <a:lstStyle/>
          <a:p>
            <a:pPr algn="r">
              <a:defRPr/>
            </a:pPr>
            <a:r>
              <a:rPr lang="it-IT" sz="1300" b="1" i="1">
                <a:solidFill>
                  <a:schemeClr val="tx2"/>
                </a:solidFill>
                <a:effectLst>
                  <a:outerShdw blurRad="38100" dist="38100" dir="2700000" algn="tl">
                    <a:srgbClr val="C0C0C0"/>
                  </a:outerShdw>
                </a:effectLst>
              </a:rPr>
              <a:t>Alto sostegno e molta guida</a:t>
            </a:r>
          </a:p>
        </p:txBody>
      </p:sp>
      <p:sp>
        <p:nvSpPr>
          <p:cNvPr id="77848" name="Text Box 24">
            <a:extLst>
              <a:ext uri="{FF2B5EF4-FFF2-40B4-BE49-F238E27FC236}">
                <a16:creationId xmlns:a16="http://schemas.microsoft.com/office/drawing/2014/main" id="{983FEF22-ADD5-6113-94F1-B1DA501A5400}"/>
              </a:ext>
            </a:extLst>
          </p:cNvPr>
          <p:cNvSpPr txBox="1">
            <a:spLocks noChangeArrowheads="1"/>
          </p:cNvSpPr>
          <p:nvPr/>
        </p:nvSpPr>
        <p:spPr bwMode="auto">
          <a:xfrm>
            <a:off x="7080251" y="4935538"/>
            <a:ext cx="3025775" cy="290512"/>
          </a:xfrm>
          <a:prstGeom prst="rect">
            <a:avLst/>
          </a:prstGeom>
          <a:noFill/>
          <a:ln w="9525">
            <a:noFill/>
            <a:miter lim="800000"/>
            <a:headEnd/>
            <a:tailEnd/>
          </a:ln>
          <a:effectLst/>
        </p:spPr>
        <p:txBody>
          <a:bodyPr>
            <a:spAutoFit/>
          </a:bodyPr>
          <a:lstStyle/>
          <a:p>
            <a:pPr algn="r">
              <a:defRPr/>
            </a:pPr>
            <a:r>
              <a:rPr lang="it-IT" sz="1300" b="1" i="1">
                <a:solidFill>
                  <a:schemeClr val="tx2"/>
                </a:solidFill>
                <a:effectLst>
                  <a:outerShdw blurRad="38100" dist="38100" dir="2700000" algn="tl">
                    <a:srgbClr val="C0C0C0"/>
                  </a:outerShdw>
                </a:effectLst>
              </a:rPr>
              <a:t>Basso sostegno e molto guida</a:t>
            </a:r>
          </a:p>
        </p:txBody>
      </p:sp>
      <p:sp>
        <p:nvSpPr>
          <p:cNvPr id="77849" name="Rectangle 25">
            <a:extLst>
              <a:ext uri="{FF2B5EF4-FFF2-40B4-BE49-F238E27FC236}">
                <a16:creationId xmlns:a16="http://schemas.microsoft.com/office/drawing/2014/main" id="{7BD99B74-FFE7-6DCD-4990-027DC26D57B4}"/>
              </a:ext>
            </a:extLst>
          </p:cNvPr>
          <p:cNvSpPr>
            <a:spLocks noChangeArrowheads="1"/>
          </p:cNvSpPr>
          <p:nvPr/>
        </p:nvSpPr>
        <p:spPr bwMode="auto">
          <a:xfrm>
            <a:off x="2309814" y="4929188"/>
            <a:ext cx="3165475" cy="290512"/>
          </a:xfrm>
          <a:prstGeom prst="rect">
            <a:avLst/>
          </a:prstGeom>
          <a:noFill/>
          <a:ln w="9525">
            <a:noFill/>
            <a:miter lim="800000"/>
            <a:headEnd/>
            <a:tailEnd/>
          </a:ln>
          <a:effectLst/>
        </p:spPr>
        <p:txBody>
          <a:bodyPr>
            <a:spAutoFit/>
          </a:bodyPr>
          <a:lstStyle/>
          <a:p>
            <a:pPr>
              <a:defRPr/>
            </a:pPr>
            <a:r>
              <a:rPr lang="it-IT" sz="1300" b="1" i="1" dirty="0">
                <a:solidFill>
                  <a:schemeClr val="tx2"/>
                </a:solidFill>
                <a:effectLst>
                  <a:outerShdw blurRad="38100" dist="38100" dir="2700000" algn="tl">
                    <a:srgbClr val="C0C0C0"/>
                  </a:outerShdw>
                </a:effectLst>
              </a:rPr>
              <a:t>Basso sostegno e poca guida</a:t>
            </a:r>
          </a:p>
        </p:txBody>
      </p:sp>
      <p:sp>
        <p:nvSpPr>
          <p:cNvPr id="77850" name="Rectangle 26">
            <a:extLst>
              <a:ext uri="{FF2B5EF4-FFF2-40B4-BE49-F238E27FC236}">
                <a16:creationId xmlns:a16="http://schemas.microsoft.com/office/drawing/2014/main" id="{7901F4C3-E840-5298-69C0-223AF6FF513E}"/>
              </a:ext>
            </a:extLst>
          </p:cNvPr>
          <p:cNvSpPr>
            <a:spLocks noChangeArrowheads="1"/>
          </p:cNvSpPr>
          <p:nvPr/>
        </p:nvSpPr>
        <p:spPr bwMode="auto">
          <a:xfrm>
            <a:off x="3775288" y="730250"/>
            <a:ext cx="5668539" cy="369332"/>
          </a:xfrm>
          <a:prstGeom prst="rect">
            <a:avLst/>
          </a:prstGeom>
          <a:noFill/>
          <a:ln w="9525">
            <a:noFill/>
            <a:miter lim="800000"/>
            <a:headEnd/>
            <a:tailEnd/>
          </a:ln>
          <a:effectLst/>
        </p:spPr>
        <p:txBody>
          <a:bodyPr wrap="none">
            <a:spAutoFit/>
          </a:bodyPr>
          <a:lstStyle/>
          <a:p>
            <a:pPr algn="ctr">
              <a:defRPr/>
            </a:pPr>
            <a:r>
              <a:rPr lang="it-IT" b="1" i="1" dirty="0">
                <a:solidFill>
                  <a:schemeClr val="accent4">
                    <a:lumMod val="50000"/>
                  </a:schemeClr>
                </a:solidFill>
              </a:rPr>
              <a:t>I QUATTRO STILI </a:t>
            </a:r>
            <a:r>
              <a:rPr lang="it-IT" b="1" i="1" dirty="0" err="1">
                <a:solidFill>
                  <a:schemeClr val="accent4">
                    <a:lumMod val="50000"/>
                  </a:schemeClr>
                </a:solidFill>
              </a:rPr>
              <a:t>DI</a:t>
            </a:r>
            <a:r>
              <a:rPr lang="it-IT" b="1" i="1" dirty="0">
                <a:solidFill>
                  <a:schemeClr val="accent4">
                    <a:lumMod val="50000"/>
                  </a:schemeClr>
                </a:solidFill>
              </a:rPr>
              <a:t> LEADERSHIP </a:t>
            </a:r>
            <a:r>
              <a:rPr lang="it-IT" sz="1400" b="1" i="1" dirty="0">
                <a:solidFill>
                  <a:schemeClr val="accent4">
                    <a:lumMod val="50000"/>
                  </a:schemeClr>
                </a:solidFill>
              </a:rPr>
              <a:t>(di HERSEY-BLANCHARD</a:t>
            </a:r>
            <a:r>
              <a:rPr lang="it-IT" sz="1400" b="1" i="1" dirty="0">
                <a:solidFill>
                  <a:srgbClr val="FF9900"/>
                </a:solidFill>
                <a:effectLst>
                  <a:outerShdw blurRad="38100" dist="38100" dir="2700000" algn="tl">
                    <a:srgbClr val="C0C0C0"/>
                  </a:outerShdw>
                </a:effectLst>
              </a:rPr>
              <a:t>)</a:t>
            </a:r>
            <a:endParaRPr lang="it-IT" b="1" i="1" dirty="0">
              <a:solidFill>
                <a:srgbClr val="FF9900"/>
              </a:solidFill>
              <a:effectLst>
                <a:outerShdw blurRad="38100" dist="38100" dir="2700000" algn="tl">
                  <a:srgbClr val="C0C0C0"/>
                </a:outerShdw>
              </a:effectLst>
            </a:endParaRPr>
          </a:p>
        </p:txBody>
      </p:sp>
      <p:sp>
        <p:nvSpPr>
          <p:cNvPr id="77851" name="Text Box 27">
            <a:extLst>
              <a:ext uri="{FF2B5EF4-FFF2-40B4-BE49-F238E27FC236}">
                <a16:creationId xmlns:a16="http://schemas.microsoft.com/office/drawing/2014/main" id="{4A3E2DDA-9FC8-761D-AE72-1F7EC6486513}"/>
              </a:ext>
            </a:extLst>
          </p:cNvPr>
          <p:cNvSpPr txBox="1">
            <a:spLocks noChangeArrowheads="1"/>
          </p:cNvSpPr>
          <p:nvPr/>
        </p:nvSpPr>
        <p:spPr bwMode="auto">
          <a:xfrm>
            <a:off x="4771635" y="5202239"/>
            <a:ext cx="3002745" cy="307777"/>
          </a:xfrm>
          <a:prstGeom prst="rect">
            <a:avLst/>
          </a:prstGeom>
          <a:noFill/>
          <a:ln w="9525">
            <a:noFill/>
            <a:miter lim="800000"/>
            <a:headEnd/>
            <a:tailEnd/>
          </a:ln>
          <a:effectLst/>
        </p:spPr>
        <p:txBody>
          <a:bodyPr wrap="none">
            <a:spAutoFit/>
          </a:bodyPr>
          <a:lstStyle/>
          <a:p>
            <a:pPr algn="ctr">
              <a:defRPr/>
            </a:pPr>
            <a:r>
              <a:rPr lang="en-US" sz="1400" b="1">
                <a:solidFill>
                  <a:schemeClr val="tx2"/>
                </a:solidFill>
                <a:effectLst>
                  <a:outerShdw blurRad="38100" dist="38100" dir="2700000" algn="tl">
                    <a:srgbClr val="C0C0C0"/>
                  </a:outerShdw>
                </a:effectLst>
                <a:latin typeface="Comic Sans MS" pitchFamily="66" charset="0"/>
              </a:rPr>
              <a:t>ORIENTAMENTO AL COMPITO</a:t>
            </a:r>
          </a:p>
        </p:txBody>
      </p:sp>
      <p:sp>
        <p:nvSpPr>
          <p:cNvPr id="77852" name="Text Box 28">
            <a:extLst>
              <a:ext uri="{FF2B5EF4-FFF2-40B4-BE49-F238E27FC236}">
                <a16:creationId xmlns:a16="http://schemas.microsoft.com/office/drawing/2014/main" id="{4C62FB80-0DD6-257D-C5FD-38867F8B54A5}"/>
              </a:ext>
            </a:extLst>
          </p:cNvPr>
          <p:cNvSpPr txBox="1">
            <a:spLocks noChangeArrowheads="1"/>
          </p:cNvSpPr>
          <p:nvPr/>
        </p:nvSpPr>
        <p:spPr bwMode="auto">
          <a:xfrm>
            <a:off x="4351338" y="5988050"/>
            <a:ext cx="3846512" cy="338138"/>
          </a:xfrm>
          <a:prstGeom prst="rect">
            <a:avLst/>
          </a:prstGeom>
          <a:noFill/>
          <a:ln w="9525">
            <a:noFill/>
            <a:miter lim="800000"/>
            <a:headEnd/>
            <a:tailEnd/>
          </a:ln>
          <a:effectLst/>
        </p:spPr>
        <p:txBody>
          <a:bodyPr wrap="none">
            <a:spAutoFit/>
          </a:bodyPr>
          <a:lstStyle/>
          <a:p>
            <a:pPr algn="ctr">
              <a:defRPr/>
            </a:pPr>
            <a:r>
              <a:rPr lang="en-US" sz="1600" b="1" dirty="0">
                <a:solidFill>
                  <a:schemeClr val="tx2"/>
                </a:solidFill>
                <a:effectLst>
                  <a:outerShdw blurRad="38100" dist="38100" dir="2700000" algn="tl">
                    <a:srgbClr val="C0C0C0"/>
                  </a:outerShdw>
                </a:effectLst>
                <a:latin typeface="Bookman Old Style" pitchFamily="18" charset="0"/>
              </a:rPr>
              <a:t>MATURITA’ DEI COLLABORATORI</a:t>
            </a:r>
          </a:p>
        </p:txBody>
      </p:sp>
      <p:sp>
        <p:nvSpPr>
          <p:cNvPr id="77853" name="Text Box 29">
            <a:extLst>
              <a:ext uri="{FF2B5EF4-FFF2-40B4-BE49-F238E27FC236}">
                <a16:creationId xmlns:a16="http://schemas.microsoft.com/office/drawing/2014/main" id="{B45D16A7-37E8-9165-7DB8-4D49ED4934B8}"/>
              </a:ext>
            </a:extLst>
          </p:cNvPr>
          <p:cNvSpPr txBox="1">
            <a:spLocks noChangeArrowheads="1"/>
          </p:cNvSpPr>
          <p:nvPr/>
        </p:nvSpPr>
        <p:spPr bwMode="auto">
          <a:xfrm>
            <a:off x="6096000" y="5638800"/>
            <a:ext cx="2039938" cy="376238"/>
          </a:xfrm>
          <a:prstGeom prst="rect">
            <a:avLst/>
          </a:prstGeom>
          <a:solidFill>
            <a:srgbClr val="FF9900"/>
          </a:solidFill>
          <a:ln w="9525">
            <a:solidFill>
              <a:schemeClr val="tx2"/>
            </a:solidFill>
            <a:miter lim="800000"/>
            <a:headEnd/>
            <a:tailEnd/>
          </a:ln>
          <a:effectLst/>
        </p:spPr>
        <p:txBody>
          <a:bodyPr>
            <a:spAutoFit/>
          </a:bodyPr>
          <a:lstStyle/>
          <a:p>
            <a:pPr algn="ctr">
              <a:spcBef>
                <a:spcPct val="50000"/>
              </a:spcBef>
              <a:defRPr/>
            </a:pPr>
            <a:r>
              <a:rPr lang="it-IT" b="1" i="1">
                <a:effectLst>
                  <a:outerShdw blurRad="38100" dist="38100" dir="2700000" algn="tl">
                    <a:srgbClr val="FFFFFF"/>
                  </a:outerShdw>
                </a:effectLst>
                <a:latin typeface="Comic Sans MS" pitchFamily="66" charset="0"/>
              </a:rPr>
              <a:t>M2</a:t>
            </a:r>
          </a:p>
        </p:txBody>
      </p:sp>
      <p:sp>
        <p:nvSpPr>
          <p:cNvPr id="77854" name="Text Box 30">
            <a:extLst>
              <a:ext uri="{FF2B5EF4-FFF2-40B4-BE49-F238E27FC236}">
                <a16:creationId xmlns:a16="http://schemas.microsoft.com/office/drawing/2014/main" id="{6A22D44B-D548-7D0D-F53E-8ED6193E4EAC}"/>
              </a:ext>
            </a:extLst>
          </p:cNvPr>
          <p:cNvSpPr txBox="1">
            <a:spLocks noChangeArrowheads="1"/>
          </p:cNvSpPr>
          <p:nvPr/>
        </p:nvSpPr>
        <p:spPr bwMode="auto">
          <a:xfrm>
            <a:off x="8135938" y="5638800"/>
            <a:ext cx="1828800" cy="376238"/>
          </a:xfrm>
          <a:prstGeom prst="rect">
            <a:avLst/>
          </a:prstGeom>
          <a:solidFill>
            <a:srgbClr val="FF9900"/>
          </a:solidFill>
          <a:ln w="9525">
            <a:solidFill>
              <a:schemeClr val="tx2"/>
            </a:solidFill>
            <a:miter lim="800000"/>
            <a:headEnd/>
            <a:tailEnd/>
          </a:ln>
          <a:effectLst/>
        </p:spPr>
        <p:txBody>
          <a:bodyPr>
            <a:spAutoFit/>
          </a:bodyPr>
          <a:lstStyle/>
          <a:p>
            <a:pPr algn="ctr">
              <a:spcBef>
                <a:spcPct val="50000"/>
              </a:spcBef>
              <a:defRPr/>
            </a:pPr>
            <a:r>
              <a:rPr lang="it-IT" b="1" i="1">
                <a:effectLst>
                  <a:outerShdw blurRad="38100" dist="38100" dir="2700000" algn="tl">
                    <a:srgbClr val="FFFFFF"/>
                  </a:outerShdw>
                </a:effectLst>
                <a:latin typeface="Comic Sans MS" pitchFamily="66" charset="0"/>
              </a:rPr>
              <a:t>M1</a:t>
            </a:r>
          </a:p>
        </p:txBody>
      </p:sp>
      <p:sp>
        <p:nvSpPr>
          <p:cNvPr id="77855" name="Text Box 31">
            <a:extLst>
              <a:ext uri="{FF2B5EF4-FFF2-40B4-BE49-F238E27FC236}">
                <a16:creationId xmlns:a16="http://schemas.microsoft.com/office/drawing/2014/main" id="{EE1CC608-46E3-F6E9-9189-DE5FB4E99C06}"/>
              </a:ext>
            </a:extLst>
          </p:cNvPr>
          <p:cNvSpPr txBox="1">
            <a:spLocks noChangeArrowheads="1"/>
          </p:cNvSpPr>
          <p:nvPr/>
        </p:nvSpPr>
        <p:spPr bwMode="auto">
          <a:xfrm>
            <a:off x="10007601" y="5637214"/>
            <a:ext cx="732893" cy="276999"/>
          </a:xfrm>
          <a:prstGeom prst="rect">
            <a:avLst/>
          </a:prstGeom>
          <a:noFill/>
          <a:ln w="9525">
            <a:noFill/>
            <a:miter lim="800000"/>
            <a:headEnd/>
            <a:tailEnd/>
          </a:ln>
          <a:effectLst/>
        </p:spPr>
        <p:txBody>
          <a:bodyPr wrap="none">
            <a:spAutoFit/>
          </a:bodyPr>
          <a:lstStyle/>
          <a:p>
            <a:pPr>
              <a:defRPr/>
            </a:pPr>
            <a:r>
              <a:rPr lang="en-US" sz="1200" b="1" i="1">
                <a:solidFill>
                  <a:schemeClr val="tx2"/>
                </a:solidFill>
                <a:effectLst>
                  <a:outerShdw blurRad="38100" dist="38100" dir="2700000" algn="tl">
                    <a:srgbClr val="C0C0C0"/>
                  </a:outerShdw>
                </a:effectLst>
                <a:latin typeface="Comic Sans MS" pitchFamily="66" charset="0"/>
              </a:rPr>
              <a:t>BASSA</a:t>
            </a:r>
          </a:p>
        </p:txBody>
      </p:sp>
      <p:sp>
        <p:nvSpPr>
          <p:cNvPr id="77856" name="Text Box 32">
            <a:extLst>
              <a:ext uri="{FF2B5EF4-FFF2-40B4-BE49-F238E27FC236}">
                <a16:creationId xmlns:a16="http://schemas.microsoft.com/office/drawing/2014/main" id="{3374F5A1-734F-1F51-4885-DF510215DB94}"/>
              </a:ext>
            </a:extLst>
          </p:cNvPr>
          <p:cNvSpPr txBox="1">
            <a:spLocks noChangeArrowheads="1"/>
          </p:cNvSpPr>
          <p:nvPr/>
        </p:nvSpPr>
        <p:spPr bwMode="auto">
          <a:xfrm>
            <a:off x="1535114" y="5637214"/>
            <a:ext cx="611065" cy="276999"/>
          </a:xfrm>
          <a:prstGeom prst="rect">
            <a:avLst/>
          </a:prstGeom>
          <a:noFill/>
          <a:ln w="9525">
            <a:noFill/>
            <a:miter lim="800000"/>
            <a:headEnd/>
            <a:tailEnd/>
          </a:ln>
          <a:effectLst/>
        </p:spPr>
        <p:txBody>
          <a:bodyPr wrap="none">
            <a:spAutoFit/>
          </a:bodyPr>
          <a:lstStyle/>
          <a:p>
            <a:pPr>
              <a:defRPr/>
            </a:pPr>
            <a:r>
              <a:rPr lang="en-US" sz="1200" b="1" i="1">
                <a:solidFill>
                  <a:schemeClr val="tx2"/>
                </a:solidFill>
                <a:effectLst>
                  <a:outerShdw blurRad="38100" dist="38100" dir="2700000" algn="tl">
                    <a:srgbClr val="C0C0C0"/>
                  </a:outerShdw>
                </a:effectLst>
                <a:latin typeface="Comic Sans MS" pitchFamily="66" charset="0"/>
              </a:rPr>
              <a:t>ALTA</a:t>
            </a:r>
          </a:p>
        </p:txBody>
      </p:sp>
      <p:sp>
        <p:nvSpPr>
          <p:cNvPr id="77857" name="Text Box 33">
            <a:extLst>
              <a:ext uri="{FF2B5EF4-FFF2-40B4-BE49-F238E27FC236}">
                <a16:creationId xmlns:a16="http://schemas.microsoft.com/office/drawing/2014/main" id="{C0CB2184-DCF4-5D17-E467-95ED39ED0CE3}"/>
              </a:ext>
            </a:extLst>
          </p:cNvPr>
          <p:cNvSpPr txBox="1">
            <a:spLocks noChangeArrowheads="1"/>
          </p:cNvSpPr>
          <p:nvPr/>
        </p:nvSpPr>
        <p:spPr bwMode="auto">
          <a:xfrm flipH="1">
            <a:off x="1738314" y="0"/>
            <a:ext cx="9170987" cy="584200"/>
          </a:xfrm>
          <a:prstGeom prst="rect">
            <a:avLst/>
          </a:prstGeom>
          <a:noFill/>
          <a:ln w="9525">
            <a:noFill/>
            <a:miter lim="800000"/>
            <a:headEnd/>
            <a:tailEnd/>
          </a:ln>
          <a:effectLst/>
        </p:spPr>
        <p:txBody>
          <a:bodyPr>
            <a:spAutoFit/>
          </a:bodyPr>
          <a:lstStyle/>
          <a:p>
            <a:pPr algn="ctr">
              <a:defRPr/>
            </a:pPr>
            <a:r>
              <a:rPr lang="it-IT" sz="3200" b="1" dirty="0">
                <a:effectLst>
                  <a:outerShdw blurRad="38100" dist="38100" dir="2700000" algn="tl">
                    <a:srgbClr val="C0C0C0"/>
                  </a:outerShdw>
                </a:effectLst>
                <a:latin typeface="Bookman Old Style" pitchFamily="18" charset="0"/>
              </a:rPr>
              <a:t>Leadership situazionale</a:t>
            </a:r>
          </a:p>
        </p:txBody>
      </p:sp>
      <p:sp>
        <p:nvSpPr>
          <p:cNvPr id="77858" name="Text Box 34">
            <a:extLst>
              <a:ext uri="{FF2B5EF4-FFF2-40B4-BE49-F238E27FC236}">
                <a16:creationId xmlns:a16="http://schemas.microsoft.com/office/drawing/2014/main" id="{84298D58-CC29-14A4-387F-D0E8D94FF9EF}"/>
              </a:ext>
            </a:extLst>
          </p:cNvPr>
          <p:cNvSpPr txBox="1">
            <a:spLocks noChangeArrowheads="1"/>
          </p:cNvSpPr>
          <p:nvPr/>
        </p:nvSpPr>
        <p:spPr bwMode="auto">
          <a:xfrm>
            <a:off x="6026150" y="3643314"/>
            <a:ext cx="1898650" cy="1292225"/>
          </a:xfrm>
          <a:prstGeom prst="rect">
            <a:avLst/>
          </a:prstGeom>
          <a:noFill/>
          <a:ln w="9525">
            <a:noFill/>
            <a:miter lim="800000"/>
            <a:headEnd/>
            <a:tailEnd/>
          </a:ln>
          <a:effectLst/>
        </p:spPr>
        <p:txBody>
          <a:bodyPr>
            <a:spAutoFit/>
          </a:bodyPr>
          <a:lstStyle/>
          <a:p>
            <a:pPr algn="ctr">
              <a:spcBef>
                <a:spcPct val="50000"/>
              </a:spcBef>
              <a:defRPr/>
            </a:pPr>
            <a:r>
              <a:rPr lang="it-IT" sz="1300" b="1" i="1" dirty="0">
                <a:solidFill>
                  <a:schemeClr val="tx2"/>
                </a:solidFill>
                <a:effectLst>
                  <a:outerShdw blurRad="38100" dist="38100" dir="2700000" algn="tl">
                    <a:srgbClr val="C0C0C0"/>
                  </a:outerShdw>
                </a:effectLst>
                <a:latin typeface="Tahoma" pitchFamily="34" charset="0"/>
              </a:rPr>
              <a:t>Il leader “DICE” le cose da fare, ovvero prende le decisioni  per i collaboratori, pianifica e organizza il loro lavoro </a:t>
            </a:r>
          </a:p>
        </p:txBody>
      </p:sp>
      <p:sp>
        <p:nvSpPr>
          <p:cNvPr id="77859" name="Text Box 35">
            <a:extLst>
              <a:ext uri="{FF2B5EF4-FFF2-40B4-BE49-F238E27FC236}">
                <a16:creationId xmlns:a16="http://schemas.microsoft.com/office/drawing/2014/main" id="{4B81E626-B1A7-49C5-BA65-88350A16AD22}"/>
              </a:ext>
            </a:extLst>
          </p:cNvPr>
          <p:cNvSpPr txBox="1">
            <a:spLocks noChangeArrowheads="1"/>
          </p:cNvSpPr>
          <p:nvPr/>
        </p:nvSpPr>
        <p:spPr bwMode="auto">
          <a:xfrm>
            <a:off x="7291389" y="1949450"/>
            <a:ext cx="2814637" cy="1282700"/>
          </a:xfrm>
          <a:prstGeom prst="rect">
            <a:avLst/>
          </a:prstGeom>
          <a:noFill/>
          <a:ln w="9525">
            <a:noFill/>
            <a:miter lim="800000"/>
            <a:headEnd/>
            <a:tailEnd/>
          </a:ln>
          <a:effectLst/>
        </p:spPr>
        <p:txBody>
          <a:bodyPr>
            <a:spAutoFit/>
          </a:bodyPr>
          <a:lstStyle/>
          <a:p>
            <a:pPr algn="ctr">
              <a:spcBef>
                <a:spcPct val="50000"/>
              </a:spcBef>
              <a:defRPr/>
            </a:pPr>
            <a:r>
              <a:rPr lang="it-IT" sz="1300" b="1" i="1" dirty="0">
                <a:solidFill>
                  <a:schemeClr val="tx2"/>
                </a:solidFill>
                <a:effectLst>
                  <a:outerShdw blurRad="38100" dist="38100" dir="2700000" algn="tl">
                    <a:srgbClr val="C0C0C0"/>
                  </a:outerShdw>
                </a:effectLst>
                <a:latin typeface="Tahoma" pitchFamily="34" charset="0"/>
              </a:rPr>
              <a:t>Il leader  mantiene la responsabilità di prendere le decisioni , le illustra e le motiva per  coinvolgere le persone attraverso un’attenzione maggiore alla relazione</a:t>
            </a:r>
          </a:p>
        </p:txBody>
      </p:sp>
      <p:sp>
        <p:nvSpPr>
          <p:cNvPr id="77860" name="Text Box 36">
            <a:extLst>
              <a:ext uri="{FF2B5EF4-FFF2-40B4-BE49-F238E27FC236}">
                <a16:creationId xmlns:a16="http://schemas.microsoft.com/office/drawing/2014/main" id="{240970B2-7AF2-1150-4203-63D1FC1A7F8C}"/>
              </a:ext>
            </a:extLst>
          </p:cNvPr>
          <p:cNvSpPr txBox="1">
            <a:spLocks noChangeArrowheads="1"/>
          </p:cNvSpPr>
          <p:nvPr/>
        </p:nvSpPr>
        <p:spPr bwMode="auto">
          <a:xfrm>
            <a:off x="2116139" y="1885950"/>
            <a:ext cx="2643187" cy="1492250"/>
          </a:xfrm>
          <a:prstGeom prst="rect">
            <a:avLst/>
          </a:prstGeom>
          <a:noFill/>
          <a:ln w="9525">
            <a:noFill/>
            <a:miter lim="800000"/>
            <a:headEnd/>
            <a:tailEnd/>
          </a:ln>
          <a:effectLst/>
        </p:spPr>
        <p:txBody>
          <a:bodyPr>
            <a:spAutoFit/>
          </a:bodyPr>
          <a:lstStyle/>
          <a:p>
            <a:pPr algn="ctr">
              <a:spcBef>
                <a:spcPct val="50000"/>
              </a:spcBef>
              <a:defRPr/>
            </a:pPr>
            <a:r>
              <a:rPr lang="it-IT" sz="1300" b="1" i="1" dirty="0">
                <a:solidFill>
                  <a:schemeClr val="tx2"/>
                </a:solidFill>
                <a:effectLst>
                  <a:outerShdw blurRad="38100" dist="38100" dir="2700000" algn="tl">
                    <a:srgbClr val="C0C0C0"/>
                  </a:outerShdw>
                </a:effectLst>
                <a:latin typeface="Tahoma" pitchFamily="34" charset="0"/>
              </a:rPr>
              <a:t>Il capo e il collaboratore decidono insieme le scelte qualificanti il lavoro e l’attenzione del leader sarà volta ad agevolare l’assunzione autonomia di decisione</a:t>
            </a:r>
          </a:p>
        </p:txBody>
      </p:sp>
      <p:sp>
        <p:nvSpPr>
          <p:cNvPr id="77861" name="Text Box 37">
            <a:extLst>
              <a:ext uri="{FF2B5EF4-FFF2-40B4-BE49-F238E27FC236}">
                <a16:creationId xmlns:a16="http://schemas.microsoft.com/office/drawing/2014/main" id="{9CB9D55F-8134-CA6B-E030-6D9C7438CE33}"/>
              </a:ext>
            </a:extLst>
          </p:cNvPr>
          <p:cNvSpPr txBox="1">
            <a:spLocks noChangeArrowheads="1"/>
          </p:cNvSpPr>
          <p:nvPr/>
        </p:nvSpPr>
        <p:spPr bwMode="auto">
          <a:xfrm>
            <a:off x="3986214" y="3702051"/>
            <a:ext cx="2109787" cy="1084263"/>
          </a:xfrm>
          <a:prstGeom prst="rect">
            <a:avLst/>
          </a:prstGeom>
          <a:noFill/>
          <a:ln w="9525">
            <a:noFill/>
            <a:miter lim="800000"/>
            <a:headEnd/>
            <a:tailEnd/>
          </a:ln>
          <a:effectLst/>
        </p:spPr>
        <p:txBody>
          <a:bodyPr>
            <a:spAutoFit/>
          </a:bodyPr>
          <a:lstStyle/>
          <a:p>
            <a:pPr algn="ctr">
              <a:spcBef>
                <a:spcPct val="50000"/>
              </a:spcBef>
              <a:defRPr/>
            </a:pPr>
            <a:r>
              <a:rPr lang="it-IT" sz="1300" b="1" i="1" dirty="0">
                <a:solidFill>
                  <a:schemeClr val="tx2"/>
                </a:solidFill>
                <a:effectLst>
                  <a:outerShdw blurRad="38100" dist="38100" dir="2700000" algn="tl">
                    <a:srgbClr val="C0C0C0"/>
                  </a:outerShdw>
                </a:effectLst>
                <a:latin typeface="Tahoma" pitchFamily="34" charset="0"/>
              </a:rPr>
              <a:t>Il leader si limita a definire le linee guida e a supportare il collaboratore solo in caso di necessità   </a:t>
            </a:r>
          </a:p>
        </p:txBody>
      </p:sp>
      <p:sp>
        <p:nvSpPr>
          <p:cNvPr id="77862" name="Text Box 38">
            <a:extLst>
              <a:ext uri="{FF2B5EF4-FFF2-40B4-BE49-F238E27FC236}">
                <a16:creationId xmlns:a16="http://schemas.microsoft.com/office/drawing/2014/main" id="{70E6AEAC-AC19-2D8C-5546-6B6A2A535E72}"/>
              </a:ext>
            </a:extLst>
          </p:cNvPr>
          <p:cNvSpPr txBox="1">
            <a:spLocks noChangeArrowheads="1"/>
          </p:cNvSpPr>
          <p:nvPr/>
        </p:nvSpPr>
        <p:spPr bwMode="auto">
          <a:xfrm>
            <a:off x="2227264" y="5638800"/>
            <a:ext cx="2039937" cy="376238"/>
          </a:xfrm>
          <a:prstGeom prst="rect">
            <a:avLst/>
          </a:prstGeom>
          <a:solidFill>
            <a:srgbClr val="FF9900"/>
          </a:solidFill>
          <a:ln w="9525">
            <a:solidFill>
              <a:schemeClr val="tx2"/>
            </a:solidFill>
            <a:miter lim="800000"/>
            <a:headEnd/>
            <a:tailEnd/>
          </a:ln>
          <a:effectLst/>
        </p:spPr>
        <p:txBody>
          <a:bodyPr>
            <a:spAutoFit/>
          </a:bodyPr>
          <a:lstStyle/>
          <a:p>
            <a:pPr algn="ctr">
              <a:spcBef>
                <a:spcPct val="50000"/>
              </a:spcBef>
              <a:defRPr/>
            </a:pPr>
            <a:r>
              <a:rPr lang="it-IT" b="1" i="1">
                <a:effectLst>
                  <a:outerShdw blurRad="38100" dist="38100" dir="2700000" algn="tl">
                    <a:srgbClr val="FFFFFF"/>
                  </a:outerShdw>
                </a:effectLst>
                <a:latin typeface="Comic Sans MS" pitchFamily="66" charset="0"/>
              </a:rPr>
              <a:t>M4</a:t>
            </a:r>
          </a:p>
        </p:txBody>
      </p:sp>
      <p:sp>
        <p:nvSpPr>
          <p:cNvPr id="77863" name="Text Box 39">
            <a:extLst>
              <a:ext uri="{FF2B5EF4-FFF2-40B4-BE49-F238E27FC236}">
                <a16:creationId xmlns:a16="http://schemas.microsoft.com/office/drawing/2014/main" id="{E7F6A20E-11F6-3497-5C2B-1FCD26683D24}"/>
              </a:ext>
            </a:extLst>
          </p:cNvPr>
          <p:cNvSpPr txBox="1">
            <a:spLocks noChangeArrowheads="1"/>
          </p:cNvSpPr>
          <p:nvPr/>
        </p:nvSpPr>
        <p:spPr bwMode="auto">
          <a:xfrm>
            <a:off x="4267200" y="5638800"/>
            <a:ext cx="1828800" cy="376238"/>
          </a:xfrm>
          <a:prstGeom prst="rect">
            <a:avLst/>
          </a:prstGeom>
          <a:solidFill>
            <a:srgbClr val="FF9900"/>
          </a:solidFill>
          <a:ln w="9525">
            <a:solidFill>
              <a:schemeClr val="tx2"/>
            </a:solidFill>
            <a:miter lim="800000"/>
            <a:headEnd/>
            <a:tailEnd/>
          </a:ln>
          <a:effectLst/>
        </p:spPr>
        <p:txBody>
          <a:bodyPr>
            <a:spAutoFit/>
          </a:bodyPr>
          <a:lstStyle/>
          <a:p>
            <a:pPr algn="ctr">
              <a:spcBef>
                <a:spcPct val="50000"/>
              </a:spcBef>
              <a:defRPr/>
            </a:pPr>
            <a:r>
              <a:rPr lang="it-IT" b="1" i="1">
                <a:effectLst>
                  <a:outerShdw blurRad="38100" dist="38100" dir="2700000" algn="tl">
                    <a:srgbClr val="FFFFFF"/>
                  </a:outerShdw>
                </a:effectLst>
                <a:latin typeface="Comic Sans MS" pitchFamily="66" charset="0"/>
              </a:rPr>
              <a:t>M3</a:t>
            </a:r>
          </a:p>
        </p:txBody>
      </p:sp>
      <p:sp>
        <p:nvSpPr>
          <p:cNvPr id="59431" name="Segnaposto numero diapositiva 3">
            <a:extLst>
              <a:ext uri="{FF2B5EF4-FFF2-40B4-BE49-F238E27FC236}">
                <a16:creationId xmlns:a16="http://schemas.microsoft.com/office/drawing/2014/main" id="{614408EE-7BB2-2A2C-AF43-8006461664DE}"/>
              </a:ext>
            </a:extLst>
          </p:cNvPr>
          <p:cNvSpPr>
            <a:spLocks noGrp="1" noChangeArrowheads="1"/>
          </p:cNvSpPr>
          <p:nvPr>
            <p:ph type="sldNum" sz="quarter" idx="12"/>
          </p:nvPr>
        </p:nvSpPr>
        <p:spPr bwMode="auto">
          <a:xfrm>
            <a:off x="5524501" y="6467475"/>
            <a:ext cx="758825"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it-IT" altLang="it-IT">
                <a:solidFill>
                  <a:srgbClr val="D38E27"/>
                </a:solidFill>
                <a:latin typeface="Verdana" panose="020B0604030504040204" pitchFamily="34" charset="0"/>
              </a:rPr>
              <a:t>    </a:t>
            </a:r>
            <a:fld id="{5DD28FF9-9415-CA42-AB8F-AEE49B96660A}" type="slidenum">
              <a:rPr lang="it-IT" altLang="it-IT" smtClean="0">
                <a:solidFill>
                  <a:srgbClr val="D38E27"/>
                </a:solidFill>
                <a:latin typeface="Verdana" panose="020B0604030504040204" pitchFamily="34" charset="0"/>
              </a:rPr>
              <a:pPr algn="ctr" fontAlgn="base">
                <a:spcBef>
                  <a:spcPct val="0"/>
                </a:spcBef>
                <a:spcAft>
                  <a:spcPct val="0"/>
                </a:spcAft>
              </a:pPr>
              <a:t>11</a:t>
            </a:fld>
            <a:endParaRPr lang="it-IT" altLang="it-IT">
              <a:solidFill>
                <a:srgbClr val="D38E27"/>
              </a:solidFill>
              <a:latin typeface="Verdana" panose="020B0604030504040204" pitchFamily="34" charset="0"/>
            </a:endParaRP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egnaposto numero diapositiva 3">
            <a:extLst>
              <a:ext uri="{FF2B5EF4-FFF2-40B4-BE49-F238E27FC236}">
                <a16:creationId xmlns:a16="http://schemas.microsoft.com/office/drawing/2014/main" id="{DF8EA6C6-B4D9-BDF7-50F3-E1EFF86A028C}"/>
              </a:ext>
            </a:extLst>
          </p:cNvPr>
          <p:cNvSpPr>
            <a:spLocks noGrp="1" noChangeArrowheads="1"/>
          </p:cNvSpPr>
          <p:nvPr>
            <p:ph type="sldNum" sz="quarter" idx="12"/>
          </p:nvPr>
        </p:nvSpPr>
        <p:spPr bwMode="auto">
          <a:xfrm>
            <a:off x="4095750" y="6215064"/>
            <a:ext cx="3352800" cy="28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fld id="{D64B5918-2C03-FC4E-9B77-4FB098407D94}" type="slidenum">
              <a:rPr lang="it-IT" altLang="it-IT" smtClean="0">
                <a:solidFill>
                  <a:srgbClr val="D38E27"/>
                </a:solidFill>
                <a:latin typeface="Verdana" panose="020B0604030504040204" pitchFamily="34" charset="0"/>
              </a:rPr>
              <a:pPr algn="ctr" fontAlgn="base">
                <a:spcBef>
                  <a:spcPct val="0"/>
                </a:spcBef>
                <a:spcAft>
                  <a:spcPct val="0"/>
                </a:spcAft>
              </a:pPr>
              <a:t>12</a:t>
            </a:fld>
            <a:endParaRPr lang="it-IT" altLang="it-IT">
              <a:solidFill>
                <a:srgbClr val="D38E27"/>
              </a:solidFill>
              <a:latin typeface="Verdana" panose="020B0604030504040204" pitchFamily="34" charset="0"/>
            </a:endParaRPr>
          </a:p>
        </p:txBody>
      </p:sp>
      <p:sp>
        <p:nvSpPr>
          <p:cNvPr id="61442" name="Rectangle 2">
            <a:extLst>
              <a:ext uri="{FF2B5EF4-FFF2-40B4-BE49-F238E27FC236}">
                <a16:creationId xmlns:a16="http://schemas.microsoft.com/office/drawing/2014/main" id="{3602777F-0052-74B8-944D-9D852A354940}"/>
              </a:ext>
            </a:extLst>
          </p:cNvPr>
          <p:cNvSpPr>
            <a:spLocks noChangeArrowheads="1"/>
          </p:cNvSpPr>
          <p:nvPr/>
        </p:nvSpPr>
        <p:spPr bwMode="auto">
          <a:xfrm>
            <a:off x="1952625" y="549275"/>
            <a:ext cx="846455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it-IT" sz="3600" b="1">
                <a:latin typeface="Bookman Old Style" panose="02050604050505020204" pitchFamily="18" charset="0"/>
              </a:rPr>
              <a:t>Capacità gestionali</a:t>
            </a:r>
          </a:p>
          <a:p>
            <a:pPr algn="ctr" eaLnBrk="1" hangingPunct="1"/>
            <a:endParaRPr lang="it-IT" altLang="it-IT" sz="1200" b="1">
              <a:latin typeface="Bookman Old Style" panose="02050604050505020204" pitchFamily="18" charset="0"/>
            </a:endParaRPr>
          </a:p>
          <a:p>
            <a:pPr algn="ctr" eaLnBrk="1" hangingPunct="1"/>
            <a:endParaRPr lang="it-IT" altLang="it-IT" sz="1200" b="1">
              <a:latin typeface="Bookman Old Style" panose="02050604050505020204" pitchFamily="18" charset="0"/>
            </a:endParaRPr>
          </a:p>
          <a:p>
            <a:pPr eaLnBrk="1" hangingPunct="1">
              <a:buClr>
                <a:srgbClr val="FFC000"/>
              </a:buClr>
              <a:buSzPct val="80000"/>
              <a:buFont typeface="Wingdings" pitchFamily="2" charset="2"/>
              <a:buChar char="q"/>
            </a:pPr>
            <a:r>
              <a:rPr lang="it-IT" altLang="it-IT" sz="3200" b="1">
                <a:latin typeface="Bookman Old Style" panose="02050604050505020204" pitchFamily="18" charset="0"/>
              </a:rPr>
              <a:t> </a:t>
            </a:r>
            <a:r>
              <a:rPr lang="it-IT" altLang="it-IT" sz="3200">
                <a:latin typeface="Bookman Old Style" panose="02050604050505020204" pitchFamily="18" charset="0"/>
              </a:rPr>
              <a:t>Pianificare</a:t>
            </a:r>
          </a:p>
          <a:p>
            <a:pPr eaLnBrk="1" hangingPunct="1">
              <a:buClr>
                <a:srgbClr val="FFC000"/>
              </a:buClr>
              <a:buSzPct val="80000"/>
              <a:buFont typeface="Wingdings" pitchFamily="2" charset="2"/>
              <a:buChar char="q"/>
            </a:pPr>
            <a:r>
              <a:rPr lang="it-IT" altLang="it-IT" sz="3200">
                <a:latin typeface="Bookman Old Style" panose="02050604050505020204" pitchFamily="18" charset="0"/>
              </a:rPr>
              <a:t> Organizzare</a:t>
            </a:r>
          </a:p>
          <a:p>
            <a:pPr eaLnBrk="1" hangingPunct="1">
              <a:buClr>
                <a:srgbClr val="FFC000"/>
              </a:buClr>
              <a:buSzPct val="80000"/>
              <a:buFont typeface="Wingdings" pitchFamily="2" charset="2"/>
              <a:buChar char="q"/>
            </a:pPr>
            <a:r>
              <a:rPr lang="it-IT" altLang="it-IT" sz="3200">
                <a:latin typeface="Bookman Old Style" panose="02050604050505020204" pitchFamily="18" charset="0"/>
              </a:rPr>
              <a:t> Guidare</a:t>
            </a:r>
          </a:p>
          <a:p>
            <a:pPr eaLnBrk="1" hangingPunct="1">
              <a:buClr>
                <a:srgbClr val="FFC000"/>
              </a:buClr>
              <a:buSzPct val="80000"/>
              <a:buFont typeface="Wingdings" pitchFamily="2" charset="2"/>
              <a:buChar char="q"/>
            </a:pPr>
            <a:r>
              <a:rPr lang="it-IT" altLang="it-IT" sz="3200">
                <a:latin typeface="Bookman Old Style" panose="02050604050505020204" pitchFamily="18" charset="0"/>
              </a:rPr>
              <a:t> Gestire le persone</a:t>
            </a:r>
          </a:p>
          <a:p>
            <a:pPr eaLnBrk="1" hangingPunct="1">
              <a:buClr>
                <a:srgbClr val="FFC000"/>
              </a:buClr>
              <a:buSzPct val="80000"/>
              <a:buFont typeface="Wingdings" pitchFamily="2" charset="2"/>
              <a:buChar char="q"/>
            </a:pPr>
            <a:r>
              <a:rPr lang="it-IT" altLang="it-IT" sz="3200">
                <a:latin typeface="Bookman Old Style" panose="02050604050505020204" pitchFamily="18" charset="0"/>
              </a:rPr>
              <a:t> Controllare </a:t>
            </a:r>
          </a:p>
          <a:p>
            <a:pPr eaLnBrk="1" hangingPunct="1">
              <a:buClr>
                <a:srgbClr val="FFC000"/>
              </a:buClr>
              <a:buSzPct val="80000"/>
              <a:buFont typeface="Wingdings" pitchFamily="2" charset="2"/>
              <a:buNone/>
            </a:pPr>
            <a:r>
              <a:rPr lang="it-IT" altLang="it-IT" sz="3200">
                <a:latin typeface="Bookman Old Style" panose="02050604050505020204" pitchFamily="18" charset="0"/>
              </a:rPr>
              <a:t>              </a:t>
            </a:r>
            <a:r>
              <a:rPr lang="it-IT" altLang="it-IT" sz="3200" b="1" i="1">
                <a:latin typeface="Bookman Old Style" panose="02050604050505020204" pitchFamily="18" charset="0"/>
              </a:rPr>
              <a:t>attraverso</a:t>
            </a:r>
            <a:endParaRPr lang="it-IT" altLang="it-IT" sz="3200" b="1">
              <a:latin typeface="Bookman Old Style" panose="02050604050505020204" pitchFamily="18" charset="0"/>
            </a:endParaRPr>
          </a:p>
          <a:p>
            <a:pPr eaLnBrk="1" hangingPunct="1">
              <a:buClr>
                <a:srgbClr val="FFC000"/>
              </a:buClr>
              <a:buSzPct val="80000"/>
              <a:buFont typeface="Wingdings" pitchFamily="2" charset="2"/>
              <a:buChar char="q"/>
            </a:pPr>
            <a:r>
              <a:rPr lang="it-IT" altLang="it-IT" sz="3200">
                <a:latin typeface="Bookman Old Style" panose="02050604050505020204" pitchFamily="18" charset="0"/>
              </a:rPr>
              <a:t> Analisi dei problemi</a:t>
            </a:r>
          </a:p>
          <a:p>
            <a:pPr eaLnBrk="1" hangingPunct="1">
              <a:buClr>
                <a:srgbClr val="FFC000"/>
              </a:buClr>
              <a:buSzPct val="80000"/>
              <a:buFont typeface="Wingdings" pitchFamily="2" charset="2"/>
              <a:buChar char="q"/>
            </a:pPr>
            <a:r>
              <a:rPr lang="it-IT" altLang="it-IT" sz="3200">
                <a:latin typeface="Bookman Old Style" panose="02050604050505020204" pitchFamily="18" charset="0"/>
              </a:rPr>
              <a:t> Presa di decisione</a:t>
            </a:r>
          </a:p>
          <a:p>
            <a:pPr eaLnBrk="1" hangingPunct="1">
              <a:buClr>
                <a:srgbClr val="FFC000"/>
              </a:buClr>
              <a:buSzPct val="80000"/>
              <a:buFont typeface="Wingdings" pitchFamily="2" charset="2"/>
              <a:buChar char="q"/>
            </a:pPr>
            <a:r>
              <a:rPr lang="it-IT" altLang="it-IT" sz="3200">
                <a:latin typeface="Bookman Old Style" panose="02050604050505020204" pitchFamily="18" charset="0"/>
              </a:rPr>
              <a:t> Comunicazione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egnaposto numero diapositiva 3">
            <a:extLst>
              <a:ext uri="{FF2B5EF4-FFF2-40B4-BE49-F238E27FC236}">
                <a16:creationId xmlns:a16="http://schemas.microsoft.com/office/drawing/2014/main" id="{0F477C8E-8FB4-DEE9-A8F9-270FABC60ED9}"/>
              </a:ext>
            </a:extLst>
          </p:cNvPr>
          <p:cNvSpPr>
            <a:spLocks noGrp="1" noChangeArrowheads="1"/>
          </p:cNvSpPr>
          <p:nvPr>
            <p:ph type="sldNum" sz="quarter" idx="12"/>
          </p:nvPr>
        </p:nvSpPr>
        <p:spPr bwMode="auto">
          <a:xfrm>
            <a:off x="4310063" y="5929314"/>
            <a:ext cx="3352800" cy="28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fld id="{DD5F692F-3266-EA43-BA1F-D03FD9A5ACB9}" type="slidenum">
              <a:rPr lang="it-IT" altLang="it-IT" smtClean="0">
                <a:solidFill>
                  <a:srgbClr val="D38E27"/>
                </a:solidFill>
                <a:latin typeface="Verdana" panose="020B0604030504040204" pitchFamily="34" charset="0"/>
              </a:rPr>
              <a:pPr algn="ctr" fontAlgn="base">
                <a:spcBef>
                  <a:spcPct val="0"/>
                </a:spcBef>
                <a:spcAft>
                  <a:spcPct val="0"/>
                </a:spcAft>
              </a:pPr>
              <a:t>13</a:t>
            </a:fld>
            <a:endParaRPr lang="it-IT" altLang="it-IT">
              <a:solidFill>
                <a:srgbClr val="D38E27"/>
              </a:solidFill>
              <a:latin typeface="Verdana" panose="020B0604030504040204" pitchFamily="34" charset="0"/>
            </a:endParaRPr>
          </a:p>
        </p:txBody>
      </p:sp>
      <p:sp>
        <p:nvSpPr>
          <p:cNvPr id="62466" name="Rectangle 2">
            <a:extLst>
              <a:ext uri="{FF2B5EF4-FFF2-40B4-BE49-F238E27FC236}">
                <a16:creationId xmlns:a16="http://schemas.microsoft.com/office/drawing/2014/main" id="{D8D30786-B34D-CA8F-9D23-A9191E967C7B}"/>
              </a:ext>
            </a:extLst>
          </p:cNvPr>
          <p:cNvSpPr>
            <a:spLocks noChangeArrowheads="1"/>
          </p:cNvSpPr>
          <p:nvPr/>
        </p:nvSpPr>
        <p:spPr bwMode="auto">
          <a:xfrm>
            <a:off x="2381250" y="428626"/>
            <a:ext cx="7962900"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buClr>
                <a:srgbClr val="FFC000"/>
              </a:buClr>
              <a:buSzPct val="80000"/>
            </a:pPr>
            <a:r>
              <a:rPr lang="it-IT" altLang="it-IT" sz="3600" b="1">
                <a:latin typeface="Bookman Old Style" panose="02050604050505020204" pitchFamily="18" charset="0"/>
                <a:cs typeface="Times New Roman" panose="02020603050405020304" pitchFamily="18" charset="0"/>
              </a:rPr>
              <a:t>Pianificare</a:t>
            </a:r>
          </a:p>
          <a:p>
            <a:pPr algn="ctr" eaLnBrk="1" hangingPunct="1">
              <a:buClr>
                <a:srgbClr val="FFC000"/>
              </a:buClr>
              <a:buSzPct val="80000"/>
            </a:pPr>
            <a:endParaRPr lang="it-IT" altLang="it-IT" b="1">
              <a:latin typeface="Bookman Old Style" panose="02050604050505020204" pitchFamily="18" charset="0"/>
              <a:cs typeface="Times New Roman" panose="02020603050405020304" pitchFamily="18" charset="0"/>
            </a:endParaRPr>
          </a:p>
          <a:p>
            <a:pPr algn="ctr" eaLnBrk="1" hangingPunct="1">
              <a:buClr>
                <a:srgbClr val="FFC000"/>
              </a:buClr>
              <a:buSzPct val="80000"/>
            </a:pPr>
            <a:r>
              <a:rPr lang="it-IT" altLang="it-IT" sz="700"/>
              <a:t> </a:t>
            </a:r>
          </a:p>
          <a:p>
            <a:pPr eaLnBrk="1" hangingPunct="1">
              <a:lnSpc>
                <a:spcPct val="150000"/>
              </a:lnSpc>
              <a:buClr>
                <a:srgbClr val="FFC000"/>
              </a:buClr>
              <a:buSzPct val="80000"/>
              <a:buFont typeface="Wingdings" pitchFamily="2" charset="2"/>
              <a:buChar char="q"/>
            </a:pPr>
            <a:r>
              <a:rPr lang="it-IT" altLang="it-IT" sz="3600" b="1">
                <a:latin typeface="Bookman Old Style" panose="02050604050505020204" pitchFamily="18" charset="0"/>
                <a:cs typeface="Times New Roman" panose="02020603050405020304" pitchFamily="18" charset="0"/>
              </a:rPr>
              <a:t> </a:t>
            </a:r>
            <a:r>
              <a:rPr lang="it-IT" altLang="it-IT" sz="3200">
                <a:latin typeface="Bookman Old Style" panose="02050604050505020204" pitchFamily="18" charset="0"/>
                <a:cs typeface="Times New Roman" panose="02020603050405020304" pitchFamily="18" charset="0"/>
              </a:rPr>
              <a:t>Prevedere</a:t>
            </a:r>
            <a:endParaRPr lang="it-IT" altLang="it-IT" sz="3200">
              <a:latin typeface="Bookman Old Style" panose="02050604050505020204" pitchFamily="18" charset="0"/>
            </a:endParaRPr>
          </a:p>
          <a:p>
            <a:pPr eaLnBrk="1" hangingPunct="1">
              <a:lnSpc>
                <a:spcPct val="150000"/>
              </a:lnSpc>
              <a:buClr>
                <a:srgbClr val="FFC000"/>
              </a:buClr>
              <a:buSzPct val="80000"/>
              <a:buFont typeface="Wingdings" pitchFamily="2" charset="2"/>
              <a:buChar char="q"/>
            </a:pPr>
            <a:r>
              <a:rPr lang="it-IT" altLang="it-IT" sz="3200">
                <a:latin typeface="Bookman Old Style" panose="02050604050505020204" pitchFamily="18" charset="0"/>
                <a:cs typeface="Times New Roman" panose="02020603050405020304" pitchFamily="18" charset="0"/>
              </a:rPr>
              <a:t> Definire gli obiettivi</a:t>
            </a:r>
            <a:endParaRPr lang="it-IT" altLang="it-IT" sz="3200">
              <a:latin typeface="Bookman Old Style" panose="02050604050505020204" pitchFamily="18" charset="0"/>
            </a:endParaRPr>
          </a:p>
          <a:p>
            <a:pPr eaLnBrk="1" hangingPunct="1">
              <a:lnSpc>
                <a:spcPct val="150000"/>
              </a:lnSpc>
              <a:buClr>
                <a:srgbClr val="FFC000"/>
              </a:buClr>
              <a:buSzPct val="80000"/>
              <a:buFont typeface="Wingdings" pitchFamily="2" charset="2"/>
              <a:buChar char="q"/>
            </a:pPr>
            <a:r>
              <a:rPr lang="it-IT" altLang="it-IT" sz="3200">
                <a:latin typeface="Bookman Old Style" panose="02050604050505020204" pitchFamily="18" charset="0"/>
                <a:cs typeface="Times New Roman" panose="02020603050405020304" pitchFamily="18" charset="0"/>
              </a:rPr>
              <a:t> Sviluppare le strategie</a:t>
            </a:r>
            <a:endParaRPr lang="it-IT" altLang="it-IT" sz="3200">
              <a:latin typeface="Bookman Old Style" panose="02050604050505020204" pitchFamily="18" charset="0"/>
            </a:endParaRPr>
          </a:p>
          <a:p>
            <a:pPr eaLnBrk="1" hangingPunct="1">
              <a:lnSpc>
                <a:spcPct val="150000"/>
              </a:lnSpc>
              <a:buClr>
                <a:srgbClr val="FFC000"/>
              </a:buClr>
              <a:buSzPct val="80000"/>
              <a:buFont typeface="Wingdings" pitchFamily="2" charset="2"/>
              <a:buChar char="q"/>
            </a:pPr>
            <a:r>
              <a:rPr lang="it-IT" altLang="it-IT" sz="3200">
                <a:latin typeface="Bookman Old Style" panose="02050604050505020204" pitchFamily="18" charset="0"/>
                <a:cs typeface="Times New Roman" panose="02020603050405020304" pitchFamily="18" charset="0"/>
              </a:rPr>
              <a:t> Programmare</a:t>
            </a:r>
            <a:endParaRPr lang="it-IT" altLang="it-IT" sz="3200">
              <a:latin typeface="Bookman Old Style" panose="02050604050505020204" pitchFamily="18" charset="0"/>
            </a:endParaRPr>
          </a:p>
          <a:p>
            <a:pPr eaLnBrk="1" hangingPunct="1">
              <a:lnSpc>
                <a:spcPct val="150000"/>
              </a:lnSpc>
              <a:buClr>
                <a:srgbClr val="FFC000"/>
              </a:buClr>
              <a:buSzPct val="80000"/>
              <a:buFont typeface="Wingdings" pitchFamily="2" charset="2"/>
              <a:buChar char="q"/>
            </a:pPr>
            <a:r>
              <a:rPr lang="it-IT" altLang="it-IT" sz="3200">
                <a:latin typeface="Bookman Old Style" panose="02050604050505020204" pitchFamily="18" charset="0"/>
                <a:cs typeface="Times New Roman" panose="02020603050405020304" pitchFamily="18" charset="0"/>
              </a:rPr>
              <a:t> Stabilire i budget</a:t>
            </a:r>
            <a:endParaRPr lang="it-IT" altLang="it-IT" sz="3200">
              <a:latin typeface="Bookman Old Style" panose="02050604050505020204" pitchFamily="18" charset="0"/>
            </a:endParaRPr>
          </a:p>
          <a:p>
            <a:pPr eaLnBrk="1" hangingPunct="1">
              <a:lnSpc>
                <a:spcPct val="150000"/>
              </a:lnSpc>
              <a:buClr>
                <a:srgbClr val="FFC000"/>
              </a:buClr>
              <a:buSzPct val="80000"/>
              <a:buFont typeface="Wingdings" pitchFamily="2" charset="2"/>
              <a:buChar char="q"/>
            </a:pPr>
            <a:r>
              <a:rPr lang="it-IT" altLang="it-IT" sz="3200">
                <a:latin typeface="Bookman Old Style" panose="02050604050505020204" pitchFamily="18" charset="0"/>
                <a:cs typeface="Times New Roman" panose="02020603050405020304" pitchFamily="18" charset="0"/>
              </a:rPr>
              <a:t> Sviluppare le procedure</a:t>
            </a:r>
            <a:endParaRPr lang="it-IT" altLang="it-IT" sz="3200">
              <a:latin typeface="Bookman Old Style" panose="02050604050505020204" pitchFamily="18" charset="0"/>
            </a:endParaRPr>
          </a:p>
          <a:p>
            <a:pPr eaLnBrk="1" hangingPunct="1"/>
            <a:endParaRPr lang="it-IT" altLang="it-IT" sz="2400">
              <a:latin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egnaposto numero diapositiva 3">
            <a:extLst>
              <a:ext uri="{FF2B5EF4-FFF2-40B4-BE49-F238E27FC236}">
                <a16:creationId xmlns:a16="http://schemas.microsoft.com/office/drawing/2014/main" id="{9301391F-902F-ACF2-63C2-A410233E43B6}"/>
              </a:ext>
            </a:extLst>
          </p:cNvPr>
          <p:cNvSpPr>
            <a:spLocks noGrp="1" noChangeArrowheads="1"/>
          </p:cNvSpPr>
          <p:nvPr>
            <p:ph type="sldNum" sz="quarter" idx="12"/>
          </p:nvPr>
        </p:nvSpPr>
        <p:spPr bwMode="auto">
          <a:xfrm>
            <a:off x="3952875" y="6215064"/>
            <a:ext cx="3352800" cy="28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it-IT" altLang="it-IT">
                <a:solidFill>
                  <a:srgbClr val="D38E27"/>
                </a:solidFill>
                <a:latin typeface="Verdana" panose="020B0604030504040204" pitchFamily="34" charset="0"/>
              </a:rPr>
              <a:t>         </a:t>
            </a:r>
            <a:fld id="{86388E3D-B40F-8044-AA85-B9AC5F430F6A}" type="slidenum">
              <a:rPr lang="it-IT" altLang="it-IT" smtClean="0">
                <a:solidFill>
                  <a:srgbClr val="D38E27"/>
                </a:solidFill>
                <a:latin typeface="Verdana" panose="020B0604030504040204" pitchFamily="34" charset="0"/>
              </a:rPr>
              <a:pPr algn="ctr" fontAlgn="base">
                <a:spcBef>
                  <a:spcPct val="0"/>
                </a:spcBef>
                <a:spcAft>
                  <a:spcPct val="0"/>
                </a:spcAft>
              </a:pPr>
              <a:t>14</a:t>
            </a:fld>
            <a:endParaRPr lang="it-IT" altLang="it-IT">
              <a:solidFill>
                <a:srgbClr val="D38E27"/>
              </a:solidFill>
              <a:latin typeface="Verdana" panose="020B0604030504040204" pitchFamily="34" charset="0"/>
            </a:endParaRPr>
          </a:p>
        </p:txBody>
      </p:sp>
      <p:sp>
        <p:nvSpPr>
          <p:cNvPr id="63490" name="Rectangle 2">
            <a:extLst>
              <a:ext uri="{FF2B5EF4-FFF2-40B4-BE49-F238E27FC236}">
                <a16:creationId xmlns:a16="http://schemas.microsoft.com/office/drawing/2014/main" id="{15B08987-EFF3-05B1-8F36-A5EA551A1931}"/>
              </a:ext>
            </a:extLst>
          </p:cNvPr>
          <p:cNvSpPr>
            <a:spLocks noChangeArrowheads="1"/>
          </p:cNvSpPr>
          <p:nvPr/>
        </p:nvSpPr>
        <p:spPr bwMode="auto">
          <a:xfrm>
            <a:off x="1952625" y="357188"/>
            <a:ext cx="8485188"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it-IT" sz="3600" b="1">
                <a:latin typeface="Bookman Old Style" panose="02050604050505020204" pitchFamily="18" charset="0"/>
                <a:cs typeface="Times New Roman" panose="02020603050405020304" pitchFamily="18" charset="0"/>
              </a:rPr>
              <a:t>Organizzare</a:t>
            </a:r>
          </a:p>
          <a:p>
            <a:pPr algn="ctr" eaLnBrk="1" hangingPunct="1"/>
            <a:endParaRPr lang="it-IT" altLang="it-IT" sz="2000" b="1">
              <a:latin typeface="Bookman Old Style" panose="02050604050505020204" pitchFamily="18" charset="0"/>
              <a:cs typeface="Times New Roman" panose="02020603050405020304" pitchFamily="18" charset="0"/>
            </a:endParaRPr>
          </a:p>
          <a:p>
            <a:pPr algn="ctr" eaLnBrk="1" hangingPunct="1"/>
            <a:endParaRPr lang="it-IT" altLang="it-IT" sz="2000" b="1">
              <a:latin typeface="Bookman Old Style" panose="02050604050505020204" pitchFamily="18" charset="0"/>
              <a:cs typeface="Times New Roman" panose="02020603050405020304" pitchFamily="18" charset="0"/>
            </a:endParaRPr>
          </a:p>
          <a:p>
            <a:pPr eaLnBrk="1" hangingPunct="1">
              <a:lnSpc>
                <a:spcPct val="150000"/>
              </a:lnSpc>
              <a:buClr>
                <a:srgbClr val="FFC000"/>
              </a:buClr>
              <a:buSzPct val="80000"/>
              <a:buFont typeface="Wingdings" pitchFamily="2" charset="2"/>
              <a:buChar char="q"/>
            </a:pPr>
            <a:r>
              <a:rPr lang="it-IT" altLang="it-IT" sz="2800">
                <a:latin typeface="Bookman Old Style" panose="02050604050505020204" pitchFamily="18" charset="0"/>
                <a:cs typeface="Times New Roman" panose="02020603050405020304" pitchFamily="18" charset="0"/>
              </a:rPr>
              <a:t>Definire i ruoli</a:t>
            </a:r>
            <a:endParaRPr lang="it-IT" altLang="it-IT" sz="2800">
              <a:latin typeface="Bookman Old Style" panose="02050604050505020204" pitchFamily="18" charset="0"/>
            </a:endParaRPr>
          </a:p>
          <a:p>
            <a:pPr eaLnBrk="1" hangingPunct="1">
              <a:lnSpc>
                <a:spcPct val="150000"/>
              </a:lnSpc>
              <a:buClr>
                <a:srgbClr val="FFC000"/>
              </a:buClr>
              <a:buSzPct val="80000"/>
              <a:buFont typeface="Wingdings" pitchFamily="2" charset="2"/>
              <a:buChar char="q"/>
            </a:pPr>
            <a:r>
              <a:rPr lang="it-IT" altLang="it-IT" sz="2800">
                <a:latin typeface="Bookman Old Style" panose="02050604050505020204" pitchFamily="18" charset="0"/>
                <a:cs typeface="Times New Roman" panose="02020603050405020304" pitchFamily="18" charset="0"/>
              </a:rPr>
              <a:t>Definire mansioni e compiti</a:t>
            </a:r>
          </a:p>
          <a:p>
            <a:pPr eaLnBrk="1" hangingPunct="1">
              <a:lnSpc>
                <a:spcPct val="150000"/>
              </a:lnSpc>
              <a:buClr>
                <a:srgbClr val="FFC000"/>
              </a:buClr>
              <a:buSzPct val="80000"/>
              <a:buFont typeface="Wingdings" pitchFamily="2" charset="2"/>
              <a:buChar char="q"/>
            </a:pPr>
            <a:r>
              <a:rPr lang="it-IT" altLang="it-IT" sz="2800">
                <a:latin typeface="Bookman Old Style" panose="02050604050505020204" pitchFamily="18" charset="0"/>
                <a:cs typeface="Times New Roman" panose="02020603050405020304" pitchFamily="18" charset="0"/>
              </a:rPr>
              <a:t>Stabilire le interrelazioni funzionali </a:t>
            </a:r>
          </a:p>
          <a:p>
            <a:pPr eaLnBrk="1" hangingPunct="1">
              <a:lnSpc>
                <a:spcPct val="150000"/>
              </a:lnSpc>
              <a:buClr>
                <a:srgbClr val="FFC000"/>
              </a:buClr>
              <a:buSzPct val="80000"/>
              <a:buFont typeface="Wingdings" pitchFamily="2" charset="2"/>
              <a:buChar char="q"/>
            </a:pPr>
            <a:r>
              <a:rPr lang="it-IT" altLang="it-IT" sz="2800">
                <a:latin typeface="Bookman Old Style" panose="02050604050505020204" pitchFamily="18" charset="0"/>
                <a:cs typeface="Times New Roman" panose="02020603050405020304" pitchFamily="18" charset="0"/>
              </a:rPr>
              <a:t>Distribuire i compiti</a:t>
            </a:r>
          </a:p>
          <a:p>
            <a:pPr eaLnBrk="1" hangingPunct="1">
              <a:lnSpc>
                <a:spcPct val="150000"/>
              </a:lnSpc>
              <a:buClr>
                <a:srgbClr val="FFC000"/>
              </a:buClr>
              <a:buSzPct val="80000"/>
              <a:buFont typeface="Wingdings" pitchFamily="2" charset="2"/>
              <a:buChar char="q"/>
            </a:pPr>
            <a:r>
              <a:rPr lang="it-IT" altLang="it-IT" sz="2800">
                <a:latin typeface="Bookman Old Style" panose="02050604050505020204" pitchFamily="18" charset="0"/>
                <a:cs typeface="Times New Roman" panose="02020603050405020304" pitchFamily="18" charset="0"/>
              </a:rPr>
              <a:t>Assegnare gli obiettivi</a:t>
            </a:r>
          </a:p>
          <a:p>
            <a:pPr eaLnBrk="1" hangingPunct="1">
              <a:lnSpc>
                <a:spcPct val="150000"/>
              </a:lnSpc>
              <a:buClr>
                <a:srgbClr val="FFC000"/>
              </a:buClr>
              <a:buSzPct val="80000"/>
              <a:buFont typeface="Wingdings" pitchFamily="2" charset="2"/>
              <a:buChar char="q"/>
            </a:pPr>
            <a:r>
              <a:rPr lang="it-IT" altLang="it-IT" sz="2800">
                <a:latin typeface="Bookman Old Style" panose="02050604050505020204" pitchFamily="18" charset="0"/>
                <a:cs typeface="Times New Roman" panose="02020603050405020304" pitchFamily="18" charset="0"/>
              </a:rPr>
              <a:t>Stabilire i vari “step” dei piani da perseguire</a:t>
            </a:r>
          </a:p>
          <a:p>
            <a:pPr algn="ctr" eaLnBrk="1" hangingPunct="1"/>
            <a:r>
              <a:rPr lang="it-IT" altLang="it-IT" sz="3600" b="1">
                <a:solidFill>
                  <a:schemeClr val="hlink"/>
                </a:solidFill>
                <a:latin typeface="Bookman Old Style" panose="02050604050505020204" pitchFamily="18" charset="0"/>
                <a:cs typeface="Times New Roman" panose="02020603050405020304" pitchFamily="18" charset="0"/>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egnaposto numero diapositiva 3">
            <a:extLst>
              <a:ext uri="{FF2B5EF4-FFF2-40B4-BE49-F238E27FC236}">
                <a16:creationId xmlns:a16="http://schemas.microsoft.com/office/drawing/2014/main" id="{3171B18E-FE79-42FF-9CF1-65749D1D7290}"/>
              </a:ext>
            </a:extLst>
          </p:cNvPr>
          <p:cNvSpPr>
            <a:spLocks noGrp="1" noChangeArrowheads="1"/>
          </p:cNvSpPr>
          <p:nvPr>
            <p:ph type="sldNum" sz="quarter" idx="12"/>
          </p:nvPr>
        </p:nvSpPr>
        <p:spPr bwMode="auto">
          <a:xfrm>
            <a:off x="4167188" y="5929314"/>
            <a:ext cx="3352800" cy="28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it-IT" altLang="it-IT">
                <a:solidFill>
                  <a:srgbClr val="D38E27"/>
                </a:solidFill>
                <a:latin typeface="Verdana" panose="020B0604030504040204" pitchFamily="34" charset="0"/>
              </a:rPr>
              <a:t>     </a:t>
            </a:r>
            <a:fld id="{50D48155-6820-2240-9C2F-7BA1BF0297F4}" type="slidenum">
              <a:rPr lang="it-IT" altLang="it-IT" smtClean="0">
                <a:solidFill>
                  <a:srgbClr val="D38E27"/>
                </a:solidFill>
                <a:latin typeface="Verdana" panose="020B0604030504040204" pitchFamily="34" charset="0"/>
              </a:rPr>
              <a:pPr algn="ctr" fontAlgn="base">
                <a:spcBef>
                  <a:spcPct val="0"/>
                </a:spcBef>
                <a:spcAft>
                  <a:spcPct val="0"/>
                </a:spcAft>
              </a:pPr>
              <a:t>15</a:t>
            </a:fld>
            <a:endParaRPr lang="it-IT" altLang="it-IT">
              <a:solidFill>
                <a:srgbClr val="D38E27"/>
              </a:solidFill>
              <a:latin typeface="Verdana" panose="020B0604030504040204" pitchFamily="34" charset="0"/>
            </a:endParaRPr>
          </a:p>
        </p:txBody>
      </p:sp>
      <p:sp>
        <p:nvSpPr>
          <p:cNvPr id="24579" name="Rectangle 2">
            <a:extLst>
              <a:ext uri="{FF2B5EF4-FFF2-40B4-BE49-F238E27FC236}">
                <a16:creationId xmlns:a16="http://schemas.microsoft.com/office/drawing/2014/main" id="{88224E0C-AC10-1B12-8378-501428BBE878}"/>
              </a:ext>
            </a:extLst>
          </p:cNvPr>
          <p:cNvSpPr>
            <a:spLocks noChangeArrowheads="1"/>
          </p:cNvSpPr>
          <p:nvPr/>
        </p:nvSpPr>
        <p:spPr bwMode="auto">
          <a:xfrm>
            <a:off x="1809751" y="428625"/>
            <a:ext cx="8628063" cy="5786438"/>
          </a:xfrm>
          <a:prstGeom prst="rect">
            <a:avLst/>
          </a:prstGeom>
          <a:noFill/>
          <a:ln w="9525">
            <a:noFill/>
            <a:miter lim="800000"/>
            <a:headEnd/>
            <a:tailEnd/>
          </a:ln>
        </p:spPr>
        <p:txBody>
          <a:bodyPr anchor="ctr">
            <a:spAutoFit/>
          </a:bodyPr>
          <a:lstStyle/>
          <a:p>
            <a:pPr marL="457200" indent="-457200">
              <a:buClr>
                <a:srgbClr val="FFC000"/>
              </a:buClr>
              <a:buSzPct val="80000"/>
              <a:defRPr/>
            </a:pPr>
            <a:r>
              <a:rPr lang="it-IT" sz="3600" b="1" dirty="0">
                <a:solidFill>
                  <a:schemeClr val="accent4">
                    <a:lumMod val="50000"/>
                  </a:schemeClr>
                </a:solidFill>
                <a:latin typeface="Bookman Old Style" pitchFamily="18" charset="0"/>
                <a:cs typeface="Times New Roman" pitchFamily="18" charset="0"/>
              </a:rPr>
              <a:t>                     </a:t>
            </a:r>
            <a:r>
              <a:rPr lang="it-IT" sz="3600" b="1" dirty="0">
                <a:latin typeface="Bookman Old Style" pitchFamily="18" charset="0"/>
                <a:cs typeface="Times New Roman" pitchFamily="18" charset="0"/>
              </a:rPr>
              <a:t>Guidare</a:t>
            </a:r>
          </a:p>
          <a:p>
            <a:pPr marL="457200" indent="-457200" algn="ctr">
              <a:buClr>
                <a:srgbClr val="FFC000"/>
              </a:buClr>
              <a:buSzPct val="80000"/>
              <a:defRPr/>
            </a:pPr>
            <a:endParaRPr lang="it-IT" sz="2000" b="1" dirty="0">
              <a:latin typeface="Bookman Old Style" pitchFamily="18" charset="0"/>
              <a:cs typeface="Times New Roman" pitchFamily="18" charset="0"/>
            </a:endParaRPr>
          </a:p>
          <a:p>
            <a:pPr marL="457200" indent="-457200" algn="ctr">
              <a:buClr>
                <a:srgbClr val="FFC000"/>
              </a:buClr>
              <a:buSzPct val="80000"/>
              <a:defRPr/>
            </a:pPr>
            <a:endParaRPr lang="it-IT" sz="2000" b="1" dirty="0">
              <a:latin typeface="Bookman Old Style" pitchFamily="18" charset="0"/>
              <a:cs typeface="Times New Roman" pitchFamily="18" charset="0"/>
            </a:endParaRPr>
          </a:p>
          <a:p>
            <a:pPr marL="457200" indent="-457200">
              <a:lnSpc>
                <a:spcPct val="150000"/>
              </a:lnSpc>
              <a:buClr>
                <a:srgbClr val="FFC000"/>
              </a:buClr>
              <a:buSzPct val="80000"/>
              <a:buFont typeface="Wingdings" pitchFamily="2" charset="2"/>
              <a:buChar char="q"/>
              <a:defRPr/>
            </a:pPr>
            <a:r>
              <a:rPr lang="it-IT" sz="3200" dirty="0">
                <a:latin typeface="Bookman Old Style" pitchFamily="18" charset="0"/>
                <a:cs typeface="Times New Roman" pitchFamily="18" charset="0"/>
              </a:rPr>
              <a:t>Combinare efficacemente gli sforzi dei collaboratori</a:t>
            </a:r>
          </a:p>
          <a:p>
            <a:pPr marL="457200" indent="-457200">
              <a:lnSpc>
                <a:spcPct val="150000"/>
              </a:lnSpc>
              <a:buClr>
                <a:srgbClr val="FFC000"/>
              </a:buClr>
              <a:buSzPct val="80000"/>
              <a:buFont typeface="Wingdings" pitchFamily="2" charset="2"/>
              <a:buChar char="q"/>
              <a:defRPr/>
            </a:pPr>
            <a:r>
              <a:rPr lang="it-IT" sz="3200" dirty="0">
                <a:latin typeface="Bookman Old Style" pitchFamily="18" charset="0"/>
                <a:cs typeface="Times New Roman" pitchFamily="18" charset="0"/>
              </a:rPr>
              <a:t>Gestire le complessità</a:t>
            </a:r>
          </a:p>
          <a:p>
            <a:pPr marL="457200" indent="-457200">
              <a:lnSpc>
                <a:spcPct val="150000"/>
              </a:lnSpc>
              <a:buClr>
                <a:srgbClr val="FFC000"/>
              </a:buClr>
              <a:buSzPct val="80000"/>
              <a:buFont typeface="Wingdings" pitchFamily="2" charset="2"/>
              <a:buChar char="q"/>
              <a:defRPr/>
            </a:pPr>
            <a:r>
              <a:rPr lang="it-IT" sz="3200" dirty="0">
                <a:latin typeface="Bookman Old Style" pitchFamily="18" charset="0"/>
                <a:cs typeface="Times New Roman" pitchFamily="18" charset="0"/>
              </a:rPr>
              <a:t>Orientare verso la qualità</a:t>
            </a:r>
          </a:p>
          <a:p>
            <a:pPr marL="457200" indent="-457200">
              <a:lnSpc>
                <a:spcPct val="150000"/>
              </a:lnSpc>
              <a:buClr>
                <a:srgbClr val="FFC000"/>
              </a:buClr>
              <a:buSzPct val="80000"/>
              <a:buFont typeface="Wingdings" pitchFamily="2" charset="2"/>
              <a:buChar char="q"/>
              <a:defRPr/>
            </a:pPr>
            <a:r>
              <a:rPr lang="it-IT" sz="3200" dirty="0">
                <a:latin typeface="Bookman Old Style" pitchFamily="18" charset="0"/>
                <a:cs typeface="Times New Roman" pitchFamily="18" charset="0"/>
              </a:rPr>
              <a:t>Sviluppare lo spirito di gruppo</a:t>
            </a:r>
          </a:p>
          <a:p>
            <a:pPr marL="457200" indent="-457200" algn="ctr">
              <a:lnSpc>
                <a:spcPct val="150000"/>
              </a:lnSpc>
              <a:defRPr/>
            </a:pPr>
            <a:r>
              <a:rPr lang="it-IT" sz="3600" b="1" dirty="0">
                <a:solidFill>
                  <a:schemeClr val="hlink"/>
                </a:solidFill>
                <a:latin typeface="Bookman Old Style" pitchFamily="18" charset="0"/>
                <a:cs typeface="Times New Roman" pitchFamily="18" charset="0"/>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egnaposto numero diapositiva 3">
            <a:extLst>
              <a:ext uri="{FF2B5EF4-FFF2-40B4-BE49-F238E27FC236}">
                <a16:creationId xmlns:a16="http://schemas.microsoft.com/office/drawing/2014/main" id="{A514B619-051D-C037-6679-EC9B266ABB51}"/>
              </a:ext>
            </a:extLst>
          </p:cNvPr>
          <p:cNvSpPr>
            <a:spLocks noGrp="1" noChangeArrowheads="1"/>
          </p:cNvSpPr>
          <p:nvPr>
            <p:ph type="sldNum" sz="quarter" idx="12"/>
          </p:nvPr>
        </p:nvSpPr>
        <p:spPr bwMode="auto">
          <a:xfrm>
            <a:off x="4452938" y="6000751"/>
            <a:ext cx="3352800" cy="28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fld id="{683B43AE-BEAE-0D4B-AFB4-8BDF50160847}" type="slidenum">
              <a:rPr lang="it-IT" altLang="it-IT" smtClean="0">
                <a:solidFill>
                  <a:srgbClr val="D38E27"/>
                </a:solidFill>
                <a:latin typeface="Verdana" panose="020B0604030504040204" pitchFamily="34" charset="0"/>
              </a:rPr>
              <a:pPr algn="ctr" fontAlgn="base">
                <a:spcBef>
                  <a:spcPct val="0"/>
                </a:spcBef>
                <a:spcAft>
                  <a:spcPct val="0"/>
                </a:spcAft>
              </a:pPr>
              <a:t>16</a:t>
            </a:fld>
            <a:endParaRPr lang="it-IT" altLang="it-IT">
              <a:solidFill>
                <a:srgbClr val="D38E27"/>
              </a:solidFill>
              <a:latin typeface="Verdana" panose="020B0604030504040204" pitchFamily="34" charset="0"/>
            </a:endParaRPr>
          </a:p>
        </p:txBody>
      </p:sp>
      <p:sp>
        <p:nvSpPr>
          <p:cNvPr id="65538" name="Rectangle 2">
            <a:extLst>
              <a:ext uri="{FF2B5EF4-FFF2-40B4-BE49-F238E27FC236}">
                <a16:creationId xmlns:a16="http://schemas.microsoft.com/office/drawing/2014/main" id="{99A0175B-7BA6-2554-428A-A76D35476F5C}"/>
              </a:ext>
            </a:extLst>
          </p:cNvPr>
          <p:cNvSpPr>
            <a:spLocks noChangeArrowheads="1"/>
          </p:cNvSpPr>
          <p:nvPr/>
        </p:nvSpPr>
        <p:spPr bwMode="auto">
          <a:xfrm>
            <a:off x="1952625" y="487364"/>
            <a:ext cx="8407400" cy="626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buClr>
                <a:srgbClr val="FFC000"/>
              </a:buClr>
              <a:buSzPct val="80000"/>
            </a:pPr>
            <a:r>
              <a:rPr lang="it-IT" altLang="it-IT" sz="3600" b="1">
                <a:latin typeface="Bookman Old Style" panose="02050604050505020204" pitchFamily="18" charset="0"/>
                <a:cs typeface="Times New Roman" panose="02020603050405020304" pitchFamily="18" charset="0"/>
              </a:rPr>
              <a:t>Gestire le persone</a:t>
            </a:r>
          </a:p>
          <a:p>
            <a:pPr algn="ctr" eaLnBrk="1" hangingPunct="1">
              <a:buClr>
                <a:srgbClr val="FFC000"/>
              </a:buClr>
              <a:buSzPct val="80000"/>
            </a:pPr>
            <a:endParaRPr lang="it-IT" altLang="it-IT" sz="2000" b="1">
              <a:latin typeface="Bookman Old Style" panose="02050604050505020204" pitchFamily="18" charset="0"/>
            </a:endParaRPr>
          </a:p>
          <a:p>
            <a:pPr>
              <a:spcAft>
                <a:spcPts val="600"/>
              </a:spcAft>
              <a:buClr>
                <a:srgbClr val="FFC000"/>
              </a:buClr>
              <a:buSzPct val="80000"/>
              <a:buFont typeface="Wingdings" pitchFamily="2" charset="2"/>
              <a:buChar char="q"/>
            </a:pPr>
            <a:r>
              <a:rPr lang="it-IT" altLang="it-IT" sz="2800">
                <a:latin typeface="Bookman Old Style" panose="02050604050505020204" pitchFamily="18" charset="0"/>
                <a:cs typeface="Times New Roman" panose="02020603050405020304" pitchFamily="18" charset="0"/>
              </a:rPr>
              <a:t> </a:t>
            </a:r>
            <a:r>
              <a:rPr lang="it-IT" altLang="it-IT" sz="3200">
                <a:latin typeface="Bookman Old Style" panose="02050604050505020204" pitchFamily="18" charset="0"/>
                <a:cs typeface="Times New Roman" panose="02020603050405020304" pitchFamily="18" charset="0"/>
              </a:rPr>
              <a:t>Selezionare</a:t>
            </a:r>
            <a:endParaRPr lang="it-IT" altLang="it-IT" sz="3200">
              <a:latin typeface="Bookman Old Style" panose="02050604050505020204" pitchFamily="18" charset="0"/>
            </a:endParaRPr>
          </a:p>
          <a:p>
            <a:pPr>
              <a:spcAft>
                <a:spcPts val="600"/>
              </a:spcAft>
              <a:buClr>
                <a:srgbClr val="FFC000"/>
              </a:buClr>
              <a:buSzPct val="80000"/>
              <a:buFont typeface="Wingdings" pitchFamily="2" charset="2"/>
              <a:buChar char="q"/>
            </a:pPr>
            <a:r>
              <a:rPr lang="it-IT" altLang="it-IT" sz="3200">
                <a:latin typeface="Bookman Old Style" panose="02050604050505020204" pitchFamily="18" charset="0"/>
                <a:cs typeface="Times New Roman" panose="02020603050405020304" pitchFamily="18" charset="0"/>
              </a:rPr>
              <a:t> Sviluppare</a:t>
            </a:r>
            <a:endParaRPr lang="it-IT" altLang="it-IT" sz="3200">
              <a:latin typeface="Bookman Old Style" panose="02050604050505020204" pitchFamily="18" charset="0"/>
            </a:endParaRPr>
          </a:p>
          <a:p>
            <a:pPr>
              <a:spcAft>
                <a:spcPts val="600"/>
              </a:spcAft>
              <a:buClr>
                <a:srgbClr val="FFC000"/>
              </a:buClr>
              <a:buSzPct val="80000"/>
              <a:buFont typeface="Wingdings" pitchFamily="2" charset="2"/>
              <a:buChar char="q"/>
            </a:pPr>
            <a:r>
              <a:rPr lang="it-IT" altLang="it-IT" sz="3200">
                <a:latin typeface="Bookman Old Style" panose="02050604050505020204" pitchFamily="18" charset="0"/>
                <a:cs typeface="Times New Roman" panose="02020603050405020304" pitchFamily="18" charset="0"/>
              </a:rPr>
              <a:t> Valutare</a:t>
            </a:r>
          </a:p>
          <a:p>
            <a:pPr>
              <a:spcAft>
                <a:spcPts val="600"/>
              </a:spcAft>
              <a:buClr>
                <a:srgbClr val="FFC000"/>
              </a:buClr>
              <a:buSzPct val="80000"/>
              <a:buFont typeface="Wingdings" pitchFamily="2" charset="2"/>
              <a:buChar char="q"/>
            </a:pPr>
            <a:r>
              <a:rPr lang="it-IT" altLang="it-IT" sz="3200">
                <a:latin typeface="Bookman Old Style" panose="02050604050505020204" pitchFamily="18" charset="0"/>
                <a:cs typeface="Times New Roman" panose="02020603050405020304" pitchFamily="18" charset="0"/>
              </a:rPr>
              <a:t>Orientare</a:t>
            </a:r>
          </a:p>
          <a:p>
            <a:pPr>
              <a:spcAft>
                <a:spcPts val="600"/>
              </a:spcAft>
              <a:buClr>
                <a:srgbClr val="FFC000"/>
              </a:buClr>
              <a:buSzPct val="80000"/>
              <a:buFont typeface="Wingdings" pitchFamily="2" charset="2"/>
              <a:buChar char="q"/>
            </a:pPr>
            <a:r>
              <a:rPr lang="it-IT" altLang="it-IT" sz="3200">
                <a:latin typeface="Bookman Old Style" panose="02050604050505020204" pitchFamily="18" charset="0"/>
                <a:cs typeface="Times New Roman" panose="02020603050405020304" pitchFamily="18" charset="0"/>
              </a:rPr>
              <a:t>Motivare</a:t>
            </a:r>
          </a:p>
          <a:p>
            <a:pPr>
              <a:spcAft>
                <a:spcPts val="600"/>
              </a:spcAft>
              <a:buClr>
                <a:srgbClr val="FFC000"/>
              </a:buClr>
              <a:buSzPct val="80000"/>
              <a:buFont typeface="Wingdings" pitchFamily="2" charset="2"/>
              <a:buChar char="q"/>
            </a:pPr>
            <a:r>
              <a:rPr lang="it-IT" altLang="it-IT" sz="3200">
                <a:latin typeface="Bookman Old Style" panose="02050604050505020204" pitchFamily="18" charset="0"/>
                <a:cs typeface="Times New Roman" panose="02020603050405020304" pitchFamily="18" charset="0"/>
              </a:rPr>
              <a:t> Delegare</a:t>
            </a:r>
          </a:p>
          <a:p>
            <a:pPr>
              <a:spcAft>
                <a:spcPts val="600"/>
              </a:spcAft>
              <a:buClr>
                <a:srgbClr val="FFC000"/>
              </a:buClr>
              <a:buSzPct val="80000"/>
              <a:buFont typeface="Wingdings" pitchFamily="2" charset="2"/>
              <a:buChar char="q"/>
            </a:pPr>
            <a:r>
              <a:rPr lang="it-IT" altLang="it-IT" sz="3200">
                <a:latin typeface="Bookman Old Style" panose="02050604050505020204" pitchFamily="18" charset="0"/>
                <a:cs typeface="Times New Roman" panose="02020603050405020304" pitchFamily="18" charset="0"/>
              </a:rPr>
              <a:t> Formare</a:t>
            </a:r>
          </a:p>
          <a:p>
            <a:pPr algn="ctr" eaLnBrk="1" hangingPunct="1"/>
            <a:endParaRPr lang="it-IT" altLang="it-IT"/>
          </a:p>
          <a:p>
            <a:pPr eaLnBrk="1" hangingPunct="1">
              <a:buClr>
                <a:schemeClr val="hlink"/>
              </a:buClr>
              <a:buSzPct val="75000"/>
              <a:buFont typeface="Wingdings" pitchFamily="2" charset="2"/>
              <a:buChar char="q"/>
            </a:pPr>
            <a:endParaRPr lang="it-IT" altLang="it-IT" sz="3200">
              <a:latin typeface="Bookman Old Style" panose="02050604050505020204" pitchFamily="18" charset="0"/>
            </a:endParaRPr>
          </a:p>
          <a:p>
            <a:pPr eaLnBrk="1" hangingPunct="1">
              <a:buClr>
                <a:schemeClr val="hlink"/>
              </a:buClr>
              <a:buSzPct val="75000"/>
              <a:buFont typeface="Wingdings" pitchFamily="2" charset="2"/>
              <a:buNone/>
            </a:pPr>
            <a:endParaRPr lang="it-IT" altLang="it-IT" sz="3600">
              <a:latin typeface="Bookman Old Style" panose="020506040505050202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egnaposto numero diapositiva 3">
            <a:extLst>
              <a:ext uri="{FF2B5EF4-FFF2-40B4-BE49-F238E27FC236}">
                <a16:creationId xmlns:a16="http://schemas.microsoft.com/office/drawing/2014/main" id="{73D695D7-DF48-1592-85F0-FF8A77E44188}"/>
              </a:ext>
            </a:extLst>
          </p:cNvPr>
          <p:cNvSpPr>
            <a:spLocks noGrp="1" noChangeArrowheads="1"/>
          </p:cNvSpPr>
          <p:nvPr>
            <p:ph type="sldNum" sz="quarter" idx="12"/>
          </p:nvPr>
        </p:nvSpPr>
        <p:spPr bwMode="auto">
          <a:xfrm>
            <a:off x="4167188" y="6286501"/>
            <a:ext cx="3352800" cy="28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it-IT" altLang="it-IT">
                <a:solidFill>
                  <a:srgbClr val="D38E27"/>
                </a:solidFill>
                <a:latin typeface="Verdana" panose="020B0604030504040204" pitchFamily="34" charset="0"/>
              </a:rPr>
              <a:t>     </a:t>
            </a:r>
            <a:fld id="{9C4F13DA-5DFB-8943-97A6-9B58B4CE16B5}" type="slidenum">
              <a:rPr lang="it-IT" altLang="it-IT" smtClean="0">
                <a:solidFill>
                  <a:srgbClr val="D38E27"/>
                </a:solidFill>
                <a:latin typeface="Verdana" panose="020B0604030504040204" pitchFamily="34" charset="0"/>
              </a:rPr>
              <a:pPr algn="ctr" fontAlgn="base">
                <a:spcBef>
                  <a:spcPct val="0"/>
                </a:spcBef>
                <a:spcAft>
                  <a:spcPct val="0"/>
                </a:spcAft>
              </a:pPr>
              <a:t>17</a:t>
            </a:fld>
            <a:endParaRPr lang="it-IT" altLang="it-IT">
              <a:solidFill>
                <a:srgbClr val="D38E27"/>
              </a:solidFill>
              <a:latin typeface="Verdana" panose="020B0604030504040204" pitchFamily="34" charset="0"/>
            </a:endParaRPr>
          </a:p>
        </p:txBody>
      </p:sp>
      <p:sp>
        <p:nvSpPr>
          <p:cNvPr id="26627" name="Rectangle 2">
            <a:extLst>
              <a:ext uri="{FF2B5EF4-FFF2-40B4-BE49-F238E27FC236}">
                <a16:creationId xmlns:a16="http://schemas.microsoft.com/office/drawing/2014/main" id="{074D8A38-6B70-B0A7-3E38-EE36ED4168E3}"/>
              </a:ext>
            </a:extLst>
          </p:cNvPr>
          <p:cNvSpPr>
            <a:spLocks noChangeArrowheads="1"/>
          </p:cNvSpPr>
          <p:nvPr/>
        </p:nvSpPr>
        <p:spPr bwMode="auto">
          <a:xfrm>
            <a:off x="2166938" y="511176"/>
            <a:ext cx="7961312" cy="5432425"/>
          </a:xfrm>
          <a:prstGeom prst="rect">
            <a:avLst/>
          </a:prstGeom>
          <a:noFill/>
          <a:ln w="9525">
            <a:noFill/>
            <a:miter lim="800000"/>
            <a:headEnd/>
            <a:tailEnd/>
          </a:ln>
        </p:spPr>
        <p:txBody>
          <a:bodyPr anchor="ctr">
            <a:spAutoFit/>
          </a:bodyPr>
          <a:lstStyle/>
          <a:p>
            <a:pPr algn="ctr">
              <a:buClr>
                <a:srgbClr val="FFC000"/>
              </a:buClr>
              <a:buSzPct val="80000"/>
              <a:tabLst>
                <a:tab pos="228600" algn="l"/>
              </a:tabLst>
              <a:defRPr/>
            </a:pPr>
            <a:r>
              <a:rPr lang="it-IT" sz="3600" b="1" dirty="0">
                <a:latin typeface="Bookman Old Style" pitchFamily="18" charset="0"/>
                <a:cs typeface="Times New Roman" pitchFamily="18" charset="0"/>
              </a:rPr>
              <a:t>Controllare</a:t>
            </a:r>
          </a:p>
          <a:p>
            <a:pPr algn="ctr">
              <a:buClr>
                <a:srgbClr val="FFC000"/>
              </a:buClr>
              <a:buSzPct val="80000"/>
              <a:tabLst>
                <a:tab pos="228600" algn="l"/>
              </a:tabLst>
              <a:defRPr/>
            </a:pPr>
            <a:endParaRPr lang="it-IT" sz="2000" b="1" dirty="0">
              <a:latin typeface="Bookman Old Style" pitchFamily="18" charset="0"/>
            </a:endParaRPr>
          </a:p>
          <a:p>
            <a:pPr>
              <a:spcAft>
                <a:spcPts val="600"/>
              </a:spcAft>
              <a:buClr>
                <a:srgbClr val="FFC000"/>
              </a:buClr>
              <a:buSzPct val="80000"/>
              <a:buFont typeface="Wingdings" pitchFamily="2" charset="2"/>
              <a:buChar char="q"/>
              <a:tabLst>
                <a:tab pos="228600" algn="l"/>
              </a:tabLst>
              <a:defRPr/>
            </a:pPr>
            <a:r>
              <a:rPr lang="it-IT" sz="3200" dirty="0">
                <a:latin typeface="Bookman Old Style" pitchFamily="18" charset="0"/>
                <a:cs typeface="Times New Roman" pitchFamily="18" charset="0"/>
              </a:rPr>
              <a:t> Stabilire i sistemi di </a:t>
            </a:r>
          </a:p>
          <a:p>
            <a:pPr>
              <a:spcAft>
                <a:spcPts val="600"/>
              </a:spcAft>
              <a:buClr>
                <a:srgbClr val="FFC000"/>
              </a:buClr>
              <a:buSzPct val="80000"/>
              <a:tabLst>
                <a:tab pos="228600" algn="l"/>
              </a:tabLst>
              <a:defRPr/>
            </a:pPr>
            <a:r>
              <a:rPr lang="it-IT" sz="3200" dirty="0">
                <a:latin typeface="Bookman Old Style" pitchFamily="18" charset="0"/>
                <a:cs typeface="Times New Roman" pitchFamily="18" charset="0"/>
              </a:rPr>
              <a:t>   monitoraggio</a:t>
            </a:r>
            <a:endParaRPr lang="it-IT" sz="3200" dirty="0">
              <a:latin typeface="Bookman Old Style" pitchFamily="18" charset="0"/>
            </a:endParaRPr>
          </a:p>
          <a:p>
            <a:pPr>
              <a:spcAft>
                <a:spcPts val="600"/>
              </a:spcAft>
              <a:buClr>
                <a:srgbClr val="FFC000"/>
              </a:buClr>
              <a:buSzPct val="80000"/>
              <a:buFont typeface="Wingdings" pitchFamily="2" charset="2"/>
              <a:buChar char="q"/>
              <a:tabLst>
                <a:tab pos="228600" algn="l"/>
              </a:tabLst>
              <a:defRPr/>
            </a:pPr>
            <a:r>
              <a:rPr lang="it-IT" sz="3200" dirty="0">
                <a:latin typeface="Bookman Old Style" pitchFamily="18" charset="0"/>
                <a:cs typeface="Times New Roman" pitchFamily="18" charset="0"/>
              </a:rPr>
              <a:t> Sviluppare standard di </a:t>
            </a:r>
          </a:p>
          <a:p>
            <a:pPr>
              <a:spcAft>
                <a:spcPts val="600"/>
              </a:spcAft>
              <a:buClr>
                <a:srgbClr val="FFC000"/>
              </a:buClr>
              <a:buSzPct val="80000"/>
              <a:tabLst>
                <a:tab pos="228600" algn="l"/>
              </a:tabLst>
              <a:defRPr/>
            </a:pPr>
            <a:r>
              <a:rPr lang="it-IT" sz="3200" dirty="0">
                <a:latin typeface="Bookman Old Style" pitchFamily="18" charset="0"/>
                <a:cs typeface="Times New Roman" pitchFamily="18" charset="0"/>
              </a:rPr>
              <a:t>   prestazione</a:t>
            </a:r>
            <a:endParaRPr lang="it-IT" sz="3200" dirty="0">
              <a:latin typeface="Bookman Old Style" pitchFamily="18" charset="0"/>
            </a:endParaRPr>
          </a:p>
          <a:p>
            <a:pPr>
              <a:spcAft>
                <a:spcPts val="600"/>
              </a:spcAft>
              <a:buClr>
                <a:srgbClr val="FFC000"/>
              </a:buClr>
              <a:buSzPct val="80000"/>
              <a:buFont typeface="Wingdings" pitchFamily="2" charset="2"/>
              <a:buChar char="q"/>
              <a:tabLst>
                <a:tab pos="228600" algn="l"/>
              </a:tabLst>
              <a:defRPr/>
            </a:pPr>
            <a:r>
              <a:rPr lang="it-IT" sz="3200" dirty="0">
                <a:latin typeface="Bookman Old Style" pitchFamily="18" charset="0"/>
                <a:cs typeface="Times New Roman" pitchFamily="18" charset="0"/>
              </a:rPr>
              <a:t> Valutare i risultati</a:t>
            </a:r>
            <a:endParaRPr lang="it-IT" sz="3200" dirty="0">
              <a:latin typeface="Bookman Old Style" pitchFamily="18" charset="0"/>
            </a:endParaRPr>
          </a:p>
          <a:p>
            <a:pPr>
              <a:spcAft>
                <a:spcPts val="600"/>
              </a:spcAft>
              <a:buClr>
                <a:srgbClr val="FFC000"/>
              </a:buClr>
              <a:buSzPct val="80000"/>
              <a:buFont typeface="Wingdings" pitchFamily="2" charset="2"/>
              <a:buChar char="q"/>
              <a:tabLst>
                <a:tab pos="228600" algn="l"/>
              </a:tabLst>
              <a:defRPr/>
            </a:pPr>
            <a:r>
              <a:rPr lang="it-IT" sz="3200" dirty="0">
                <a:latin typeface="Bookman Old Style" pitchFamily="18" charset="0"/>
                <a:cs typeface="Times New Roman" pitchFamily="18" charset="0"/>
              </a:rPr>
              <a:t> Intraprendere azioni correttive</a:t>
            </a:r>
            <a:endParaRPr lang="it-IT" sz="3200" dirty="0">
              <a:latin typeface="Bookman Old Style" pitchFamily="18" charset="0"/>
            </a:endParaRPr>
          </a:p>
          <a:p>
            <a:pPr>
              <a:spcAft>
                <a:spcPts val="600"/>
              </a:spcAft>
              <a:buClr>
                <a:srgbClr val="FFC000"/>
              </a:buClr>
              <a:buSzPct val="80000"/>
              <a:buFont typeface="Wingdings" pitchFamily="2" charset="2"/>
              <a:buChar char="q"/>
              <a:tabLst>
                <a:tab pos="228600" algn="l"/>
              </a:tabLst>
              <a:defRPr/>
            </a:pPr>
            <a:r>
              <a:rPr lang="it-IT" sz="3200" dirty="0">
                <a:latin typeface="Bookman Old Style" pitchFamily="18" charset="0"/>
                <a:cs typeface="Times New Roman" pitchFamily="18" charset="0"/>
              </a:rPr>
              <a:t> Attivare il sistema “premiante”</a:t>
            </a:r>
            <a:endParaRPr lang="it-IT" sz="3200" dirty="0">
              <a:latin typeface="Bookman Old Style" pitchFamily="18" charset="0"/>
            </a:endParaRPr>
          </a:p>
          <a:p>
            <a:pPr>
              <a:buClr>
                <a:srgbClr val="FFC000"/>
              </a:buClr>
              <a:buSzPct val="80000"/>
              <a:tabLst>
                <a:tab pos="228600" algn="l"/>
              </a:tabLst>
              <a:defRPr/>
            </a:pPr>
            <a:endParaRPr lang="it-IT" sz="3200" dirty="0">
              <a:solidFill>
                <a:schemeClr val="accent4">
                  <a:lumMod val="50000"/>
                </a:schemeClr>
              </a:solidFill>
              <a:latin typeface="Bookman Old Style"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BAFD2227-161D-BE3E-7234-868019E0081E}"/>
              </a:ext>
            </a:extLst>
          </p:cNvPr>
          <p:cNvSpPr>
            <a:spLocks noGrp="1" noChangeArrowheads="1"/>
          </p:cNvSpPr>
          <p:nvPr>
            <p:ph idx="1"/>
          </p:nvPr>
        </p:nvSpPr>
        <p:spPr>
          <a:xfrm>
            <a:off x="2424114" y="428626"/>
            <a:ext cx="7958137" cy="6024563"/>
          </a:xfrm>
        </p:spPr>
        <p:txBody>
          <a:bodyPr/>
          <a:lstStyle/>
          <a:p>
            <a:pPr marL="609600" indent="-609600" algn="ctr">
              <a:buNone/>
            </a:pPr>
            <a:r>
              <a:rPr lang="it-IT" altLang="it-IT" sz="3600" b="1">
                <a:latin typeface="Bookman Old Style" panose="02050604050505020204" pitchFamily="18" charset="0"/>
              </a:rPr>
              <a:t>Lo sviluppo dei collaboratori </a:t>
            </a:r>
            <a:r>
              <a:rPr lang="it-IT" altLang="it-IT" sz="2000" b="1">
                <a:latin typeface="Bookman Old Style" panose="02050604050505020204" pitchFamily="18" charset="0"/>
              </a:rPr>
              <a:t>(1)</a:t>
            </a:r>
          </a:p>
          <a:p>
            <a:pPr marL="609600" indent="-609600" algn="ctr">
              <a:buNone/>
            </a:pPr>
            <a:r>
              <a:rPr lang="it-IT" altLang="it-IT" b="1">
                <a:latin typeface="Bookman Old Style" panose="02050604050505020204" pitchFamily="18" charset="0"/>
              </a:rPr>
              <a:t> </a:t>
            </a:r>
          </a:p>
          <a:p>
            <a:pPr marL="609600" indent="-609600" algn="ctr">
              <a:buNone/>
            </a:pPr>
            <a:endParaRPr lang="it-IT" altLang="it-IT" sz="2000" b="1">
              <a:latin typeface="Bookman Old Style" panose="02050604050505020204" pitchFamily="18" charset="0"/>
            </a:endParaRPr>
          </a:p>
          <a:p>
            <a:pPr marL="609600" indent="-609600">
              <a:buClr>
                <a:srgbClr val="FFC000"/>
              </a:buClr>
              <a:buSzPct val="80000"/>
              <a:buFont typeface="Wingdings" pitchFamily="2" charset="2"/>
              <a:buChar char="q"/>
            </a:pPr>
            <a:r>
              <a:rPr lang="it-IT" altLang="it-IT" sz="2800">
                <a:latin typeface="Bookman Old Style" panose="02050604050505020204" pitchFamily="18" charset="0"/>
              </a:rPr>
              <a:t>Creazione delle competenze</a:t>
            </a:r>
          </a:p>
          <a:p>
            <a:pPr marL="609600" indent="-609600">
              <a:buClr>
                <a:srgbClr val="FFC000"/>
              </a:buClr>
              <a:buSzPct val="80000"/>
              <a:buFont typeface="Wingdings" pitchFamily="2" charset="2"/>
              <a:buChar char="q"/>
            </a:pPr>
            <a:r>
              <a:rPr lang="it-IT" altLang="it-IT" sz="2800">
                <a:latin typeface="Bookman Old Style" panose="02050604050505020204" pitchFamily="18" charset="0"/>
              </a:rPr>
              <a:t>Mantenimento/aggiornamento delle competenze</a:t>
            </a:r>
          </a:p>
          <a:p>
            <a:pPr marL="609600" indent="-609600">
              <a:buClr>
                <a:srgbClr val="FFC000"/>
              </a:buClr>
              <a:buSzPct val="80000"/>
              <a:buFont typeface="Wingdings" pitchFamily="2" charset="2"/>
              <a:buChar char="q"/>
            </a:pPr>
            <a:r>
              <a:rPr lang="it-IT" altLang="it-IT" sz="2800">
                <a:latin typeface="Bookman Old Style" panose="02050604050505020204" pitchFamily="18" charset="0"/>
              </a:rPr>
              <a:t>Valorizzazione delle competenze</a:t>
            </a:r>
          </a:p>
          <a:p>
            <a:pPr marL="609600" indent="-609600">
              <a:buClr>
                <a:srgbClr val="FFC000"/>
              </a:buClr>
              <a:buSzPct val="80000"/>
              <a:buFont typeface="Wingdings" pitchFamily="2" charset="2"/>
              <a:buChar char="q"/>
            </a:pPr>
            <a:r>
              <a:rPr lang="it-IT" altLang="it-IT" sz="2800">
                <a:latin typeface="Bookman Old Style" panose="02050604050505020204" pitchFamily="18" charset="0"/>
              </a:rPr>
              <a:t>Mobilità interna</a:t>
            </a:r>
          </a:p>
          <a:p>
            <a:pPr marL="609600" indent="-609600" algn="ctr">
              <a:buNone/>
            </a:pPr>
            <a:endParaRPr lang="it-IT" altLang="it-IT">
              <a:latin typeface="Bookman Old Style" panose="02050604050505020204" pitchFamily="18" charset="0"/>
            </a:endParaRPr>
          </a:p>
        </p:txBody>
      </p:sp>
      <p:sp>
        <p:nvSpPr>
          <p:cNvPr id="67586" name="Segnaposto numero diapositiva 4">
            <a:extLst>
              <a:ext uri="{FF2B5EF4-FFF2-40B4-BE49-F238E27FC236}">
                <a16:creationId xmlns:a16="http://schemas.microsoft.com/office/drawing/2014/main" id="{A0349712-4781-1E07-59C0-AD2E83EE5AC0}"/>
              </a:ext>
            </a:extLst>
          </p:cNvPr>
          <p:cNvSpPr>
            <a:spLocks noGrp="1" noChangeArrowheads="1"/>
          </p:cNvSpPr>
          <p:nvPr>
            <p:ph type="sldNum" sz="quarter" idx="12"/>
          </p:nvPr>
        </p:nvSpPr>
        <p:spPr bwMode="auto">
          <a:xfrm>
            <a:off x="4810125" y="6215064"/>
            <a:ext cx="2895600" cy="28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fld id="{0DBE2F0C-9029-4C41-8ED8-4522C1298CEC}" type="slidenum">
              <a:rPr lang="it-IT" altLang="it-IT" smtClean="0">
                <a:solidFill>
                  <a:srgbClr val="D38E27"/>
                </a:solidFill>
                <a:latin typeface="Verdana" panose="020B0604030504040204" pitchFamily="34" charset="0"/>
              </a:rPr>
              <a:pPr algn="ctr" fontAlgn="base">
                <a:spcBef>
                  <a:spcPct val="0"/>
                </a:spcBef>
                <a:spcAft>
                  <a:spcPct val="0"/>
                </a:spcAft>
              </a:pPr>
              <a:t>18</a:t>
            </a:fld>
            <a:endParaRPr lang="it-IT" altLang="it-IT">
              <a:solidFill>
                <a:srgbClr val="D38E27"/>
              </a:solidFill>
              <a:latin typeface="Verdana" panose="020B060403050404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D5E1FD88-B80B-174A-8D65-6F1BACE72855}"/>
              </a:ext>
            </a:extLst>
          </p:cNvPr>
          <p:cNvSpPr>
            <a:spLocks noGrp="1" noChangeArrowheads="1"/>
          </p:cNvSpPr>
          <p:nvPr>
            <p:ph idx="1"/>
          </p:nvPr>
        </p:nvSpPr>
        <p:spPr>
          <a:xfrm>
            <a:off x="1703388" y="428626"/>
            <a:ext cx="8964612" cy="5832475"/>
          </a:xfrm>
        </p:spPr>
        <p:txBody>
          <a:bodyPr/>
          <a:lstStyle/>
          <a:p>
            <a:pPr marL="609600" indent="-609600" algn="ctr">
              <a:buClr>
                <a:srgbClr val="FFC000"/>
              </a:buClr>
              <a:buSzPct val="80000"/>
              <a:buNone/>
            </a:pPr>
            <a:r>
              <a:rPr lang="it-IT" altLang="it-IT" sz="4400" b="1" dirty="0">
                <a:latin typeface="Bookman Old Style" panose="02050604050505020204" pitchFamily="18" charset="0"/>
              </a:rPr>
              <a:t>Lo sviluppo dei collaboratori </a:t>
            </a:r>
            <a:r>
              <a:rPr lang="it-IT" altLang="it-IT" sz="2800" b="1" dirty="0">
                <a:latin typeface="Bookman Old Style" panose="02050604050505020204" pitchFamily="18" charset="0"/>
              </a:rPr>
              <a:t>(2)</a:t>
            </a:r>
          </a:p>
          <a:p>
            <a:pPr marL="609600" indent="-609600" algn="ctr">
              <a:buClr>
                <a:srgbClr val="FFC000"/>
              </a:buClr>
              <a:buSzPct val="80000"/>
              <a:buFont typeface="Wingdings" pitchFamily="2" charset="2"/>
              <a:buChar char="q"/>
            </a:pPr>
            <a:endParaRPr lang="it-IT" altLang="it-IT" sz="2800" dirty="0">
              <a:latin typeface="Bookman Old Style" panose="02050604050505020204" pitchFamily="18" charset="0"/>
            </a:endParaRPr>
          </a:p>
          <a:p>
            <a:pPr marL="609600" indent="-609600" algn="ctr">
              <a:buClr>
                <a:srgbClr val="FFC000"/>
              </a:buClr>
              <a:buSzPct val="80000"/>
              <a:buFont typeface="Wingdings" pitchFamily="2" charset="2"/>
              <a:buChar char="q"/>
            </a:pPr>
            <a:endParaRPr lang="it-IT" altLang="it-IT" sz="1600" dirty="0">
              <a:latin typeface="Bookman Old Style" panose="02050604050505020204" pitchFamily="18" charset="0"/>
            </a:endParaRPr>
          </a:p>
          <a:p>
            <a:pPr marL="609600" indent="-609600">
              <a:buClr>
                <a:srgbClr val="FFC000"/>
              </a:buClr>
              <a:buSzPct val="80000"/>
              <a:buFont typeface="Wingdings" pitchFamily="2" charset="2"/>
              <a:buChar char="q"/>
            </a:pPr>
            <a:r>
              <a:rPr lang="it-IT" altLang="it-IT" sz="2800" dirty="0">
                <a:latin typeface="Bookman Old Style" panose="02050604050505020204" pitchFamily="18" charset="0"/>
              </a:rPr>
              <a:t>Riconoscere le individualità</a:t>
            </a:r>
          </a:p>
          <a:p>
            <a:pPr marL="609600" indent="-609600">
              <a:buClr>
                <a:srgbClr val="FFC000"/>
              </a:buClr>
              <a:buSzPct val="80000"/>
              <a:buFont typeface="Wingdings" pitchFamily="2" charset="2"/>
              <a:buChar char="q"/>
            </a:pPr>
            <a:r>
              <a:rPr lang="it-IT" altLang="it-IT" sz="2800" dirty="0">
                <a:latin typeface="Bookman Old Style" panose="02050604050505020204" pitchFamily="18" charset="0"/>
              </a:rPr>
              <a:t>Favorire lo sviluppo delle potenzialità</a:t>
            </a:r>
          </a:p>
          <a:p>
            <a:pPr marL="609600" indent="-609600">
              <a:buClr>
                <a:srgbClr val="FFC000"/>
              </a:buClr>
              <a:buSzPct val="80000"/>
              <a:buFont typeface="Wingdings" pitchFamily="2" charset="2"/>
              <a:buChar char="q"/>
            </a:pPr>
            <a:r>
              <a:rPr lang="it-IT" altLang="it-IT" sz="2800" dirty="0">
                <a:latin typeface="Bookman Old Style" panose="02050604050505020204" pitchFamily="18" charset="0"/>
              </a:rPr>
              <a:t>Promuovere l’autoefficacia nei collaboratori</a:t>
            </a:r>
          </a:p>
          <a:p>
            <a:pPr marL="609600" indent="-609600">
              <a:buClr>
                <a:srgbClr val="FFC000"/>
              </a:buClr>
              <a:buSzPct val="80000"/>
              <a:buFont typeface="Wingdings" pitchFamily="2" charset="2"/>
              <a:buChar char="q"/>
            </a:pPr>
            <a:r>
              <a:rPr lang="it-IT" altLang="it-IT" sz="2800" dirty="0">
                <a:latin typeface="Bookman Old Style" panose="02050604050505020204" pitchFamily="18" charset="0"/>
              </a:rPr>
              <a:t>Stimolare la motivazione a crescere</a:t>
            </a:r>
          </a:p>
        </p:txBody>
      </p:sp>
      <p:sp>
        <p:nvSpPr>
          <p:cNvPr id="68610" name="Segnaposto numero diapositiva 4">
            <a:extLst>
              <a:ext uri="{FF2B5EF4-FFF2-40B4-BE49-F238E27FC236}">
                <a16:creationId xmlns:a16="http://schemas.microsoft.com/office/drawing/2014/main" id="{0DB3D6EE-D2B4-5BC3-44C5-D32D25F94F3F}"/>
              </a:ext>
            </a:extLst>
          </p:cNvPr>
          <p:cNvSpPr>
            <a:spLocks noGrp="1" noChangeArrowheads="1"/>
          </p:cNvSpPr>
          <p:nvPr>
            <p:ph type="sldNum" sz="quarter" idx="12"/>
          </p:nvPr>
        </p:nvSpPr>
        <p:spPr bwMode="auto">
          <a:xfrm>
            <a:off x="4881563" y="6000751"/>
            <a:ext cx="2895600" cy="28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fld id="{AD60282E-6462-0A44-A1E0-BE9B49F310AF}" type="slidenum">
              <a:rPr lang="it-IT" altLang="it-IT" smtClean="0">
                <a:solidFill>
                  <a:srgbClr val="D38E27"/>
                </a:solidFill>
                <a:latin typeface="Verdana" panose="020B0604030504040204" pitchFamily="34" charset="0"/>
              </a:rPr>
              <a:pPr algn="ctr" fontAlgn="base">
                <a:spcBef>
                  <a:spcPct val="0"/>
                </a:spcBef>
                <a:spcAft>
                  <a:spcPct val="0"/>
                </a:spcAft>
              </a:pPr>
              <a:t>19</a:t>
            </a:fld>
            <a:endParaRPr lang="it-IT" altLang="it-IT">
              <a:solidFill>
                <a:srgbClr val="D38E27"/>
              </a:solidFill>
              <a:latin typeface="Verdana" panose="020B060403050404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142AED9D-9318-9044-FCC3-08FEAC691022}"/>
              </a:ext>
            </a:extLst>
          </p:cNvPr>
          <p:cNvSpPr>
            <a:spLocks noGrp="1"/>
          </p:cNvSpPr>
          <p:nvPr>
            <p:ph type="subTitle" idx="1"/>
          </p:nvPr>
        </p:nvSpPr>
        <p:spPr>
          <a:xfrm>
            <a:off x="2530220" y="854307"/>
            <a:ext cx="8915399" cy="5516996"/>
          </a:xfrm>
        </p:spPr>
        <p:txBody>
          <a:bodyPr>
            <a:normAutofit lnSpcReduction="10000"/>
          </a:bodyPr>
          <a:lstStyle/>
          <a:p>
            <a:pPr algn="ctr"/>
            <a:r>
              <a:rPr lang="it-IT" sz="3200" b="1" dirty="0">
                <a:solidFill>
                  <a:srgbClr val="C00000"/>
                </a:solidFill>
              </a:rPr>
              <a:t>Percorso formativo per il potenziamento delle capacità manageriali dei partecipanti (CISL FP)</a:t>
            </a:r>
          </a:p>
          <a:p>
            <a:pPr algn="ctr"/>
            <a:endParaRPr lang="it-IT" sz="2400" b="1" dirty="0">
              <a:solidFill>
                <a:srgbClr val="C00000"/>
              </a:solidFill>
            </a:endParaRPr>
          </a:p>
          <a:p>
            <a:r>
              <a:rPr lang="it-IT" sz="2400" b="1" dirty="0">
                <a:solidFill>
                  <a:schemeClr val="accent3"/>
                </a:solidFill>
              </a:rPr>
              <a:t>Modulo 1: Lo sviluppo personale e professionale</a:t>
            </a:r>
          </a:p>
          <a:p>
            <a:r>
              <a:rPr lang="it-IT" sz="2400" b="1" dirty="0">
                <a:solidFill>
                  <a:schemeClr val="accent3"/>
                </a:solidFill>
              </a:rPr>
              <a:t>Modulo 2: L’ampliamento della conoscenza del contesto</a:t>
            </a:r>
          </a:p>
          <a:p>
            <a:r>
              <a:rPr lang="it-IT" sz="2400" b="1" dirty="0">
                <a:solidFill>
                  <a:schemeClr val="accent3"/>
                </a:solidFill>
              </a:rPr>
              <a:t>Modulo 3: Project management </a:t>
            </a:r>
          </a:p>
          <a:p>
            <a:r>
              <a:rPr lang="it-IT" sz="2400" b="1" dirty="0">
                <a:solidFill>
                  <a:schemeClr val="accent3"/>
                </a:solidFill>
              </a:rPr>
              <a:t>Modulo 4: La motivazione verso gli obiettivi</a:t>
            </a:r>
          </a:p>
          <a:p>
            <a:r>
              <a:rPr lang="it-IT" sz="2400" b="1" dirty="0">
                <a:solidFill>
                  <a:schemeClr val="accent3"/>
                </a:solidFill>
              </a:rPr>
              <a:t>Modulo 5: La responsabilità </a:t>
            </a:r>
          </a:p>
          <a:p>
            <a:r>
              <a:rPr lang="it-IT" sz="2400" b="1" dirty="0">
                <a:solidFill>
                  <a:schemeClr val="accent3"/>
                </a:solidFill>
              </a:rPr>
              <a:t>Modulo 6: </a:t>
            </a:r>
            <a:r>
              <a:rPr lang="it-IT" sz="2400" b="1" dirty="0" err="1">
                <a:solidFill>
                  <a:schemeClr val="accent3"/>
                </a:solidFill>
              </a:rPr>
              <a:t>Problem</a:t>
            </a:r>
            <a:r>
              <a:rPr lang="it-IT" sz="2400" b="1" dirty="0">
                <a:solidFill>
                  <a:schemeClr val="accent3"/>
                </a:solidFill>
              </a:rPr>
              <a:t> solving </a:t>
            </a:r>
          </a:p>
          <a:p>
            <a:r>
              <a:rPr lang="it-IT" sz="2400" b="1" dirty="0">
                <a:solidFill>
                  <a:schemeClr val="accent3"/>
                </a:solidFill>
              </a:rPr>
              <a:t>Modulo 7: La gestione del gruppo</a:t>
            </a:r>
          </a:p>
          <a:p>
            <a:r>
              <a:rPr lang="it-IT" sz="2400" b="1" dirty="0">
                <a:solidFill>
                  <a:schemeClr val="accent3"/>
                </a:solidFill>
                <a:highlight>
                  <a:srgbClr val="FFFF00"/>
                </a:highlight>
              </a:rPr>
              <a:t>Modulo 8: La leadership</a:t>
            </a:r>
          </a:p>
          <a:p>
            <a:pPr algn="ctr"/>
            <a:endParaRPr lang="it-IT" sz="2400" b="1" dirty="0">
              <a:solidFill>
                <a:srgbClr val="FF0000"/>
              </a:solidFill>
            </a:endParaRPr>
          </a:p>
        </p:txBody>
      </p:sp>
      <p:sp>
        <p:nvSpPr>
          <p:cNvPr id="2" name="Segnaposto numero diapositiva 1">
            <a:extLst>
              <a:ext uri="{FF2B5EF4-FFF2-40B4-BE49-F238E27FC236}">
                <a16:creationId xmlns:a16="http://schemas.microsoft.com/office/drawing/2014/main" id="{C8EA6F57-9135-156E-96EF-BAF578A3080D}"/>
              </a:ext>
            </a:extLst>
          </p:cNvPr>
          <p:cNvSpPr>
            <a:spLocks noGrp="1"/>
          </p:cNvSpPr>
          <p:nvPr>
            <p:ph type="sldNum" sz="quarter" idx="12"/>
          </p:nvPr>
        </p:nvSpPr>
        <p:spPr>
          <a:xfrm>
            <a:off x="1252251" y="6399905"/>
            <a:ext cx="779767" cy="208714"/>
          </a:xfrm>
        </p:spPr>
        <p:txBody>
          <a:bodyPr/>
          <a:lstStyle/>
          <a:p>
            <a:fld id="{0D156FE6-A72B-4C5A-8929-0E1FE75A4334}" type="slidenum">
              <a:rPr lang="it-IT" smtClean="0">
                <a:solidFill>
                  <a:schemeClr val="tx1"/>
                </a:solidFill>
              </a:rPr>
              <a:pPr/>
              <a:t>2</a:t>
            </a:fld>
            <a:endParaRPr lang="it-IT" dirty="0">
              <a:solidFill>
                <a:schemeClr val="tx1"/>
              </a:solidFill>
            </a:endParaRPr>
          </a:p>
        </p:txBody>
      </p:sp>
    </p:spTree>
    <p:extLst>
      <p:ext uri="{BB962C8B-B14F-4D97-AF65-F5344CB8AC3E}">
        <p14:creationId xmlns:p14="http://schemas.microsoft.com/office/powerpoint/2010/main" val="2117018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1CB8BB9-49FE-CEE7-1A19-87B930D35FB4}"/>
              </a:ext>
            </a:extLst>
          </p:cNvPr>
          <p:cNvSpPr>
            <a:spLocks noGrp="1"/>
          </p:cNvSpPr>
          <p:nvPr>
            <p:ph type="sldNum" sz="quarter" idx="12"/>
          </p:nvPr>
        </p:nvSpPr>
        <p:spPr/>
        <p:txBody>
          <a:bodyPr/>
          <a:lstStyle/>
          <a:p>
            <a:pPr>
              <a:defRPr/>
            </a:pPr>
            <a:fld id="{EC048877-6DAF-7645-93B4-01B9D7D84F58}" type="slidenum">
              <a:rPr lang="it-IT" altLang="it-IT" smtClean="0"/>
              <a:pPr>
                <a:defRPr/>
              </a:pPr>
              <a:t>20</a:t>
            </a:fld>
            <a:endParaRPr lang="it-IT" altLang="it-IT"/>
          </a:p>
        </p:txBody>
      </p:sp>
      <p:sp>
        <p:nvSpPr>
          <p:cNvPr id="35842" name="Rettangolo 2">
            <a:extLst>
              <a:ext uri="{FF2B5EF4-FFF2-40B4-BE49-F238E27FC236}">
                <a16:creationId xmlns:a16="http://schemas.microsoft.com/office/drawing/2014/main" id="{1D89F373-17F6-F84B-F4A3-2974D3DF5C2C}"/>
              </a:ext>
            </a:extLst>
          </p:cNvPr>
          <p:cNvSpPr>
            <a:spLocks noChangeArrowheads="1"/>
          </p:cNvSpPr>
          <p:nvPr/>
        </p:nvSpPr>
        <p:spPr bwMode="auto">
          <a:xfrm>
            <a:off x="1880170" y="555625"/>
            <a:ext cx="9092629" cy="681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it-IT" altLang="it-IT" sz="2300" dirty="0">
                <a:solidFill>
                  <a:srgbClr val="231F20"/>
                </a:solidFill>
                <a:latin typeface="Bookman Old Style" panose="02050604050505020204" pitchFamily="18" charset="0"/>
                <a:cs typeface="Calibri" panose="020F0502020204030204" pitchFamily="34" charset="0"/>
              </a:rPr>
              <a:t>Il </a:t>
            </a:r>
            <a:r>
              <a:rPr lang="it-IT" altLang="it-IT" sz="2300" b="1" dirty="0">
                <a:solidFill>
                  <a:srgbClr val="231F20"/>
                </a:solidFill>
                <a:latin typeface="Bookman Old Style" panose="02050604050505020204" pitchFamily="18" charset="0"/>
                <a:cs typeface="Calibri" panose="020F0502020204030204" pitchFamily="34" charset="0"/>
              </a:rPr>
              <a:t>Potere</a:t>
            </a:r>
            <a:r>
              <a:rPr lang="it-IT" altLang="it-IT" sz="2300" dirty="0">
                <a:solidFill>
                  <a:srgbClr val="231F20"/>
                </a:solidFill>
                <a:latin typeface="Bookman Old Style" panose="02050604050505020204" pitchFamily="18" charset="0"/>
                <a:cs typeface="Calibri" panose="020F0502020204030204" pitchFamily="34" charset="0"/>
              </a:rPr>
              <a:t> è ottenere obbedienza, anche contro la volontà altrui. Questo perché non esiste un rapporto autentico e paritario tra le persone, ma al contrario un’imposizione della volontà di uno sugli altri.</a:t>
            </a:r>
          </a:p>
          <a:p>
            <a:endParaRPr lang="it-IT" altLang="it-IT" sz="2300" dirty="0">
              <a:solidFill>
                <a:srgbClr val="231F20"/>
              </a:solidFill>
              <a:latin typeface="Bookman Old Style" panose="02050604050505020204" pitchFamily="18" charset="0"/>
              <a:cs typeface="Calibri" panose="020F0502020204030204" pitchFamily="34" charset="0"/>
            </a:endParaRPr>
          </a:p>
          <a:p>
            <a:r>
              <a:rPr lang="it-IT" altLang="it-IT" sz="2300" dirty="0">
                <a:solidFill>
                  <a:srgbClr val="231F20"/>
                </a:solidFill>
                <a:latin typeface="Bookman Old Style" panose="02050604050505020204" pitchFamily="18" charset="0"/>
                <a:cs typeface="Calibri" panose="020F0502020204030204" pitchFamily="34" charset="0"/>
              </a:rPr>
              <a:t>L’</a:t>
            </a:r>
            <a:r>
              <a:rPr lang="it-IT" altLang="it-IT" sz="2300" b="1" dirty="0">
                <a:solidFill>
                  <a:srgbClr val="231F20"/>
                </a:solidFill>
                <a:latin typeface="Bookman Old Style" panose="02050604050505020204" pitchFamily="18" charset="0"/>
                <a:cs typeface="Calibri" panose="020F0502020204030204" pitchFamily="34" charset="0"/>
              </a:rPr>
              <a:t>Autorità</a:t>
            </a:r>
            <a:r>
              <a:rPr lang="it-IT" altLang="it-IT" sz="2300" dirty="0">
                <a:solidFill>
                  <a:srgbClr val="231F20"/>
                </a:solidFill>
                <a:latin typeface="Bookman Old Style" panose="02050604050505020204" pitchFamily="18" charset="0"/>
                <a:cs typeface="Calibri" panose="020F0502020204030204" pitchFamily="34" charset="0"/>
              </a:rPr>
              <a:t> è legata al consenso (o disobbedienza), al riconoscimento, con conseguente accettazione o negazione delle decisioni in quanto riconosciute come legittime o illegittime. Contrariamente al potere, c’è un dialogo tra autorità e subordinati.</a:t>
            </a:r>
          </a:p>
          <a:p>
            <a:endParaRPr lang="it-IT" altLang="it-IT" sz="2300" dirty="0">
              <a:solidFill>
                <a:srgbClr val="231F20"/>
              </a:solidFill>
              <a:latin typeface="Bookman Old Style" panose="02050604050505020204" pitchFamily="18" charset="0"/>
              <a:cs typeface="Calibri" panose="020F0502020204030204" pitchFamily="34" charset="0"/>
            </a:endParaRPr>
          </a:p>
          <a:p>
            <a:r>
              <a:rPr lang="it-IT" altLang="it-IT" sz="2300" dirty="0">
                <a:solidFill>
                  <a:srgbClr val="231F20"/>
                </a:solidFill>
                <a:latin typeface="Bookman Old Style" panose="02050604050505020204" pitchFamily="18" charset="0"/>
                <a:cs typeface="Calibri" panose="020F0502020204030204" pitchFamily="34" charset="0"/>
              </a:rPr>
              <a:t>La </a:t>
            </a:r>
            <a:r>
              <a:rPr lang="it-IT" altLang="it-IT" sz="2300" b="1" dirty="0">
                <a:solidFill>
                  <a:srgbClr val="231F20"/>
                </a:solidFill>
                <a:latin typeface="Bookman Old Style" panose="02050604050505020204" pitchFamily="18" charset="0"/>
                <a:cs typeface="Calibri" panose="020F0502020204030204" pitchFamily="34" charset="0"/>
              </a:rPr>
              <a:t>Leadership</a:t>
            </a:r>
            <a:r>
              <a:rPr lang="it-IT" altLang="it-IT" sz="2300" dirty="0">
                <a:solidFill>
                  <a:srgbClr val="231F20"/>
                </a:solidFill>
                <a:latin typeface="Bookman Old Style" panose="02050604050505020204" pitchFamily="18" charset="0"/>
                <a:cs typeface="Calibri" panose="020F0502020204030204" pitchFamily="34" charset="0"/>
              </a:rPr>
              <a:t> ha il suo fondamento nella capacità di influenzare e farsi seguire senza imposizioni; non ha necessariamente a che fare con la gerarchia. Il leader guida ‘dal di dentro’.</a:t>
            </a:r>
          </a:p>
          <a:p>
            <a:endParaRPr lang="it-IT" altLang="it-IT" sz="2300" dirty="0">
              <a:solidFill>
                <a:srgbClr val="231F20"/>
              </a:solidFill>
              <a:latin typeface="Bookman Old Style" panose="02050604050505020204" pitchFamily="18" charset="0"/>
              <a:cs typeface="Calibri" panose="020F0502020204030204" pitchFamily="34" charset="0"/>
            </a:endParaRPr>
          </a:p>
          <a:p>
            <a:pPr algn="ctr"/>
            <a:r>
              <a:rPr lang="it-IT" altLang="it-IT" sz="2300" b="1" dirty="0">
                <a:solidFill>
                  <a:srgbClr val="231F20"/>
                </a:solidFill>
                <a:latin typeface="Bookman Old Style" panose="02050604050505020204" pitchFamily="18" charset="0"/>
                <a:cs typeface="Calibri" panose="020F0502020204030204" pitchFamily="34" charset="0"/>
              </a:rPr>
              <a:t>Potere —&gt; Autorità —&gt; Leadership… cosa scegliere?</a:t>
            </a:r>
            <a:endParaRPr lang="it-IT" altLang="it-IT" sz="2300" dirty="0">
              <a:solidFill>
                <a:srgbClr val="231F20"/>
              </a:solidFill>
              <a:latin typeface="Bookman Old Style" panose="02050604050505020204" pitchFamily="18" charset="0"/>
              <a:cs typeface="Calibri" panose="020F0502020204030204" pitchFamily="34" charset="0"/>
            </a:endParaRPr>
          </a:p>
          <a:p>
            <a:br>
              <a:rPr lang="it-IT" altLang="it-IT" sz="2300" dirty="0">
                <a:solidFill>
                  <a:srgbClr val="231F20"/>
                </a:solidFill>
                <a:latin typeface="Bookman Old Style" panose="02050604050505020204" pitchFamily="18" charset="0"/>
              </a:rPr>
            </a:br>
            <a:endParaRPr lang="it-IT" altLang="it-IT" sz="2300" dirty="0">
              <a:solidFill>
                <a:srgbClr val="231F20"/>
              </a:solidFill>
              <a:latin typeface="Bookman Old Style" panose="020506040505050202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E54B79BB-ECA9-45DA-C3F5-8A7D71588ECE}"/>
              </a:ext>
            </a:extLst>
          </p:cNvPr>
          <p:cNvSpPr>
            <a:spLocks noGrp="1"/>
          </p:cNvSpPr>
          <p:nvPr>
            <p:ph type="sldNum" sz="quarter" idx="12"/>
          </p:nvPr>
        </p:nvSpPr>
        <p:spPr/>
        <p:txBody>
          <a:bodyPr/>
          <a:lstStyle/>
          <a:p>
            <a:pPr>
              <a:defRPr/>
            </a:pPr>
            <a:fld id="{30BB3F5F-91A7-1A43-8E4D-2B5CB27C9000}" type="slidenum">
              <a:rPr lang="it-IT" altLang="it-IT" smtClean="0"/>
              <a:pPr>
                <a:defRPr/>
              </a:pPr>
              <a:t>21</a:t>
            </a:fld>
            <a:endParaRPr lang="it-IT" altLang="it-IT"/>
          </a:p>
        </p:txBody>
      </p:sp>
      <p:sp>
        <p:nvSpPr>
          <p:cNvPr id="3" name="Rettangolo 2">
            <a:extLst>
              <a:ext uri="{FF2B5EF4-FFF2-40B4-BE49-F238E27FC236}">
                <a16:creationId xmlns:a16="http://schemas.microsoft.com/office/drawing/2014/main" id="{14C95B3A-676D-5D85-B264-6FB43F1364B2}"/>
              </a:ext>
            </a:extLst>
          </p:cNvPr>
          <p:cNvSpPr/>
          <p:nvPr/>
        </p:nvSpPr>
        <p:spPr>
          <a:xfrm>
            <a:off x="1992314" y="981076"/>
            <a:ext cx="8970212" cy="5878532"/>
          </a:xfrm>
          <a:prstGeom prst="rect">
            <a:avLst/>
          </a:prstGeom>
        </p:spPr>
        <p:txBody>
          <a:bodyPr wrap="square">
            <a:spAutoFit/>
          </a:bodyPr>
          <a:lstStyle/>
          <a:p>
            <a:pPr>
              <a:defRPr/>
            </a:pPr>
            <a:r>
              <a:rPr lang="it-IT" sz="2800" dirty="0">
                <a:solidFill>
                  <a:srgbClr val="231F20"/>
                </a:solidFill>
                <a:latin typeface="Bookman Old Style" panose="02050604050505020204" pitchFamily="18" charset="0"/>
              </a:rPr>
              <a:t>Se potere e autorità agiscono in modo verticale, nella leadership il senso di marcia è orizzontale. </a:t>
            </a:r>
          </a:p>
          <a:p>
            <a:pPr>
              <a:defRPr/>
            </a:pPr>
            <a:r>
              <a:rPr lang="it-IT" sz="2800" dirty="0">
                <a:solidFill>
                  <a:srgbClr val="231F20"/>
                </a:solidFill>
                <a:latin typeface="Bookman Old Style" panose="02050604050505020204" pitchFamily="18" charset="0"/>
              </a:rPr>
              <a:t>Per gestire le aziende in questo nostro tempo, che è un po’ senza tempo, servono persone abili, dotati di una forte e sana leadership. </a:t>
            </a:r>
          </a:p>
          <a:p>
            <a:pPr>
              <a:defRPr/>
            </a:pPr>
            <a:r>
              <a:rPr lang="it-IT" sz="2800" dirty="0">
                <a:solidFill>
                  <a:srgbClr val="231F20"/>
                </a:solidFill>
                <a:latin typeface="Bookman Old Style" panose="02050604050505020204" pitchFamily="18" charset="0"/>
              </a:rPr>
              <a:t>Il leader deve saper innovare, comunicare e motivare, tenendo presenti l’eterogeneità del suo team, e i sempre nuovi paradigmi del mercato.</a:t>
            </a:r>
          </a:p>
          <a:p>
            <a:pPr>
              <a:defRPr/>
            </a:pPr>
            <a:endParaRPr lang="it-IT" sz="2800" dirty="0">
              <a:solidFill>
                <a:srgbClr val="231F20"/>
              </a:solidFill>
              <a:latin typeface="Bookman Old Style" panose="02050604050505020204" pitchFamily="18" charset="0"/>
            </a:endParaRPr>
          </a:p>
          <a:p>
            <a:pPr>
              <a:defRPr/>
            </a:pPr>
            <a:r>
              <a:rPr lang="it-IT" sz="2800" dirty="0">
                <a:solidFill>
                  <a:srgbClr val="231F20"/>
                </a:solidFill>
                <a:latin typeface="Bookman Old Style" panose="02050604050505020204" pitchFamily="18" charset="0"/>
                <a:hlinkClick r:id="rId2"/>
              </a:rPr>
              <a:t>https://www.youtube.com/watch?v=Tdd-NY5P574</a:t>
            </a:r>
            <a:endParaRPr lang="it-IT" sz="2800" dirty="0">
              <a:solidFill>
                <a:srgbClr val="231F20"/>
              </a:solidFill>
              <a:latin typeface="Bookman Old Style" panose="02050604050505020204" pitchFamily="18" charset="0"/>
            </a:endParaRPr>
          </a:p>
          <a:p>
            <a:pPr>
              <a:defRPr/>
            </a:pPr>
            <a:r>
              <a:rPr lang="it-IT" sz="2800" dirty="0">
                <a:solidFill>
                  <a:srgbClr val="231F20"/>
                </a:solidFill>
                <a:latin typeface="Bookman Old Style" panose="02050604050505020204" pitchFamily="18" charset="0"/>
              </a:rPr>
              <a:t>Dal film Coach Carter 2005</a:t>
            </a:r>
          </a:p>
          <a:p>
            <a:pPr>
              <a:defRPr/>
            </a:pPr>
            <a:br>
              <a:rPr lang="it-IT" sz="2000" dirty="0">
                <a:solidFill>
                  <a:srgbClr val="231F20"/>
                </a:solidFill>
                <a:latin typeface="Bookman Old Style" panose="02050604050505020204" pitchFamily="18" charset="0"/>
              </a:rPr>
            </a:br>
            <a:endParaRPr lang="it-IT" sz="2000" dirty="0">
              <a:solidFill>
                <a:srgbClr val="231F20"/>
              </a:solidFill>
              <a:latin typeface="Bookman Old Style" panose="020506040505050202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CFFE92D-4DC1-12A0-A740-43AD3E1B3A9B}"/>
              </a:ext>
            </a:extLst>
          </p:cNvPr>
          <p:cNvSpPr>
            <a:spLocks noGrp="1"/>
          </p:cNvSpPr>
          <p:nvPr>
            <p:ph type="sldNum" sz="quarter" idx="12"/>
          </p:nvPr>
        </p:nvSpPr>
        <p:spPr/>
        <p:txBody>
          <a:bodyPr/>
          <a:lstStyle/>
          <a:p>
            <a:pPr>
              <a:defRPr/>
            </a:pPr>
            <a:fld id="{8861D13C-104D-6444-9774-619D3C4CFAB5}" type="slidenum">
              <a:rPr lang="it-IT" altLang="it-IT" smtClean="0"/>
              <a:pPr>
                <a:defRPr/>
              </a:pPr>
              <a:t>22</a:t>
            </a:fld>
            <a:endParaRPr lang="it-IT" altLang="it-IT"/>
          </a:p>
        </p:txBody>
      </p:sp>
      <p:sp>
        <p:nvSpPr>
          <p:cNvPr id="3" name="Rettangolo 2">
            <a:extLst>
              <a:ext uri="{FF2B5EF4-FFF2-40B4-BE49-F238E27FC236}">
                <a16:creationId xmlns:a16="http://schemas.microsoft.com/office/drawing/2014/main" id="{B71DF1A5-31D2-218F-8ABD-10367529F16B}"/>
              </a:ext>
            </a:extLst>
          </p:cNvPr>
          <p:cNvSpPr/>
          <p:nvPr/>
        </p:nvSpPr>
        <p:spPr>
          <a:xfrm>
            <a:off x="1774826" y="115888"/>
            <a:ext cx="9280167" cy="6709529"/>
          </a:xfrm>
          <a:prstGeom prst="rect">
            <a:avLst/>
          </a:prstGeom>
        </p:spPr>
        <p:txBody>
          <a:bodyPr wrap="square">
            <a:spAutoFit/>
          </a:bodyPr>
          <a:lstStyle/>
          <a:p>
            <a:pPr>
              <a:defRPr/>
            </a:pPr>
            <a:r>
              <a:rPr lang="it-IT" sz="2400" dirty="0">
                <a:solidFill>
                  <a:srgbClr val="231F20"/>
                </a:solidFill>
                <a:latin typeface="Bookman Old Style" panose="02050604050505020204" pitchFamily="18" charset="0"/>
              </a:rPr>
              <a:t>Per definire la leadership in due parole diremmo potere gentile, non autoreferenziale, il cui obiettivo non è la cura esclusiva degli interessi di chi la esercita, ma il raggiungimento e la condivisione di risultati di valore.</a:t>
            </a:r>
          </a:p>
          <a:p>
            <a:pPr algn="ctr">
              <a:defRPr/>
            </a:pPr>
            <a:r>
              <a:rPr lang="it-IT" sz="2400" b="1" dirty="0">
                <a:solidFill>
                  <a:srgbClr val="231F20"/>
                </a:solidFill>
                <a:latin typeface="Bookman Old Style" panose="02050604050505020204" pitchFamily="18" charset="0"/>
              </a:rPr>
              <a:t>Leadership —&gt; Potere gentile</a:t>
            </a:r>
            <a:endParaRPr lang="it-IT" sz="2400" dirty="0">
              <a:solidFill>
                <a:srgbClr val="231F20"/>
              </a:solidFill>
              <a:latin typeface="Bookman Old Style" panose="02050604050505020204" pitchFamily="18" charset="0"/>
            </a:endParaRPr>
          </a:p>
          <a:p>
            <a:pPr>
              <a:defRPr/>
            </a:pPr>
            <a:r>
              <a:rPr lang="it-IT" sz="2400" dirty="0">
                <a:solidFill>
                  <a:srgbClr val="231F20"/>
                </a:solidFill>
                <a:latin typeface="Bookman Old Style" panose="02050604050505020204" pitchFamily="18" charset="0"/>
              </a:rPr>
              <a:t>Essere leader significa avere potere e autorità senza esercitare la forza. Se pensi che la leadership sia una dote naturale, innata, sappi che è vero solo in parte. La leadership si impara, si allena e va aggiornata continuamente adeguandola a paradigmi che mutano nel tempo, rapidamente. In sintesi, leader consapevoli non si nasce, si diventa, e non si è mai arrivati. Da un leader ci si aspetta mente elastica, capacità di saper cogliere gli umori del business e di cavalcarlo con uno sguardo aperto. Ed ecco che la comunicazione, la negoziazione e guidare il cambiamento diventano strumenti centrali per il leader, perché sono gli strumenti che creano connessioni di valore.</a:t>
            </a:r>
          </a:p>
          <a:p>
            <a:pPr>
              <a:defRPr/>
            </a:pPr>
            <a:endParaRPr lang="it-IT" sz="2200" dirty="0">
              <a:solidFill>
                <a:srgbClr val="231F20"/>
              </a:solidFill>
              <a:latin typeface="Bookman Old Style" panose="020506040505050202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AAA270D7-D6B1-0655-2782-D9687084B607}"/>
              </a:ext>
            </a:extLst>
          </p:cNvPr>
          <p:cNvSpPr>
            <a:spLocks noGrp="1"/>
          </p:cNvSpPr>
          <p:nvPr>
            <p:ph type="sldNum" sz="quarter" idx="12"/>
          </p:nvPr>
        </p:nvSpPr>
        <p:spPr/>
        <p:txBody>
          <a:bodyPr/>
          <a:lstStyle/>
          <a:p>
            <a:pPr>
              <a:defRPr/>
            </a:pPr>
            <a:fld id="{050C4A45-ADB8-3E4F-9D8E-5BD8F8397A51}" type="slidenum">
              <a:rPr lang="it-IT" altLang="it-IT" smtClean="0"/>
              <a:pPr>
                <a:defRPr/>
              </a:pPr>
              <a:t>23</a:t>
            </a:fld>
            <a:endParaRPr lang="it-IT" altLang="it-IT"/>
          </a:p>
        </p:txBody>
      </p:sp>
      <p:sp>
        <p:nvSpPr>
          <p:cNvPr id="3" name="Rettangolo 2">
            <a:extLst>
              <a:ext uri="{FF2B5EF4-FFF2-40B4-BE49-F238E27FC236}">
                <a16:creationId xmlns:a16="http://schemas.microsoft.com/office/drawing/2014/main" id="{751390AC-A727-9164-4D09-D19420C1273C}"/>
              </a:ext>
            </a:extLst>
          </p:cNvPr>
          <p:cNvSpPr/>
          <p:nvPr/>
        </p:nvSpPr>
        <p:spPr>
          <a:xfrm>
            <a:off x="1705511" y="458666"/>
            <a:ext cx="9287838" cy="6001643"/>
          </a:xfrm>
          <a:prstGeom prst="rect">
            <a:avLst/>
          </a:prstGeom>
        </p:spPr>
        <p:txBody>
          <a:bodyPr wrap="square">
            <a:spAutoFit/>
          </a:bodyPr>
          <a:lstStyle/>
          <a:p>
            <a:pPr algn="just">
              <a:defRPr/>
            </a:pPr>
            <a:r>
              <a:rPr lang="it-IT" sz="2400" dirty="0">
                <a:latin typeface="Bookman Old Style" panose="02050604050505020204" pitchFamily="18" charset="0"/>
                <a:ea typeface="Times New Roman" panose="02020603050405020304" pitchFamily="18" charset="0"/>
              </a:rPr>
              <a:t>Favola di Esopo n. 237</a:t>
            </a:r>
            <a:endParaRPr lang="it-IT" dirty="0">
              <a:latin typeface="Bookman Old Style" panose="02050604050505020204" pitchFamily="18" charset="0"/>
              <a:ea typeface="Times New Roman" panose="02020603050405020304" pitchFamily="18" charset="0"/>
            </a:endParaRPr>
          </a:p>
          <a:p>
            <a:pPr algn="ctr">
              <a:defRPr/>
            </a:pPr>
            <a:r>
              <a:rPr lang="it-IT" sz="2400" dirty="0">
                <a:latin typeface="Bookman Old Style" panose="02050604050505020204" pitchFamily="18" charset="0"/>
                <a:ea typeface="Times New Roman" panose="02020603050405020304" pitchFamily="18" charset="0"/>
              </a:rPr>
              <a:t> </a:t>
            </a:r>
            <a:endParaRPr lang="it-IT" dirty="0">
              <a:latin typeface="Bookman Old Style" panose="02050604050505020204" pitchFamily="18" charset="0"/>
              <a:ea typeface="Times New Roman" panose="02020603050405020304" pitchFamily="18" charset="0"/>
            </a:endParaRPr>
          </a:p>
          <a:p>
            <a:pPr algn="ctr">
              <a:defRPr/>
            </a:pPr>
            <a:r>
              <a:rPr lang="it-IT" sz="2400" b="1" dirty="0">
                <a:latin typeface="Bookman Old Style" panose="02050604050505020204" pitchFamily="18" charset="0"/>
                <a:ea typeface="Times New Roman" panose="02020603050405020304" pitchFamily="18" charset="0"/>
              </a:rPr>
              <a:t>I topi e le donnole</a:t>
            </a:r>
            <a:endParaRPr lang="it-IT" dirty="0">
              <a:latin typeface="Bookman Old Style" panose="02050604050505020204" pitchFamily="18" charset="0"/>
              <a:ea typeface="Times New Roman" panose="02020603050405020304" pitchFamily="18" charset="0"/>
            </a:endParaRPr>
          </a:p>
          <a:p>
            <a:pPr algn="ctr">
              <a:defRPr/>
            </a:pPr>
            <a:r>
              <a:rPr lang="it-IT" sz="2400" dirty="0">
                <a:latin typeface="Bookman Old Style" panose="02050604050505020204" pitchFamily="18" charset="0"/>
                <a:ea typeface="Times New Roman" panose="02020603050405020304" pitchFamily="18" charset="0"/>
              </a:rPr>
              <a:t> </a:t>
            </a:r>
            <a:endParaRPr lang="it-IT" dirty="0">
              <a:latin typeface="Bookman Old Style" panose="02050604050505020204" pitchFamily="18" charset="0"/>
              <a:ea typeface="Times New Roman" panose="02020603050405020304" pitchFamily="18" charset="0"/>
            </a:endParaRPr>
          </a:p>
          <a:p>
            <a:pPr algn="just">
              <a:defRPr/>
            </a:pPr>
            <a:r>
              <a:rPr lang="it-IT" sz="2400" i="1" dirty="0">
                <a:latin typeface="Bookman Old Style" panose="02050604050505020204" pitchFamily="18" charset="0"/>
                <a:ea typeface="Times New Roman" panose="02020603050405020304" pitchFamily="18" charset="0"/>
              </a:rPr>
              <a:t>Era scoppiata la guerra tra i topi e le donnole. I topi che venivano sempre sconfitti, fecero una riunione tutti insieme e conclusero che la causa dei loro insuccessi era la mancanza di un capo. Di conseguenza, dopo aver scelto alcuni di loro, per alzata di mano li nominarono strateghi. Costoro, per distinguersi dagli altri, fabbricarono delle corna e se le applicarono. Ma, quando divampò la battaglia, i topi, sbaragliati in massa, cercarono rifugio nei buchi e, mentre tutti gli altri vi si insinuarono facilmente, i capi non riuscirono a infilarsi per colpa delle corna. E così vennero catturati e divorati.</a:t>
            </a:r>
            <a:endParaRPr lang="it-IT" dirty="0">
              <a:latin typeface="Bookman Old Style" panose="02050604050505020204" pitchFamily="18" charset="0"/>
              <a:ea typeface="Times New Roman" panose="02020603050405020304" pitchFamily="18" charset="0"/>
            </a:endParaRPr>
          </a:p>
          <a:p>
            <a:pPr algn="just">
              <a:spcAft>
                <a:spcPts val="600"/>
              </a:spcAft>
              <a:defRPr/>
            </a:pPr>
            <a:r>
              <a:rPr lang="it-IT" sz="2400" i="1" dirty="0">
                <a:latin typeface="Bookman Old Style" panose="02050604050505020204" pitchFamily="18" charset="0"/>
                <a:ea typeface="Times New Roman" panose="02020603050405020304" pitchFamily="18" charset="0"/>
              </a:rPr>
              <a:t>Nello stesso modo la vanagloria è per molti una fonte di guai.</a:t>
            </a:r>
            <a:endParaRPr lang="it-IT" sz="1400" dirty="0">
              <a:latin typeface="Bookman Old Style" panose="02050604050505020204" pitchFamily="18" charset="0"/>
              <a:ea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egnaposto numero diapositiva 3">
            <a:extLst>
              <a:ext uri="{FF2B5EF4-FFF2-40B4-BE49-F238E27FC236}">
                <a16:creationId xmlns:a16="http://schemas.microsoft.com/office/drawing/2014/main" id="{F3F0451C-995D-1700-8576-BD7BBCD8D5D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AFCC3BA-FB01-2142-99D1-D9C0FCB984B4}" type="slidenum">
              <a:rPr lang="it-IT" altLang="it-IT" smtClean="0">
                <a:solidFill>
                  <a:srgbClr val="898989"/>
                </a:solidFill>
                <a:latin typeface="Garamond" panose="02020404030301010803" pitchFamily="18" charset="0"/>
              </a:rPr>
              <a:pPr fontAlgn="base">
                <a:spcBef>
                  <a:spcPct val="0"/>
                </a:spcBef>
                <a:spcAft>
                  <a:spcPct val="0"/>
                </a:spcAft>
              </a:pPr>
              <a:t>24</a:t>
            </a:fld>
            <a:endParaRPr lang="it-IT" altLang="it-IT">
              <a:solidFill>
                <a:srgbClr val="898989"/>
              </a:solidFill>
              <a:latin typeface="Garamond" panose="02020404030301010803" pitchFamily="18" charset="0"/>
            </a:endParaRPr>
          </a:p>
        </p:txBody>
      </p:sp>
      <p:sp>
        <p:nvSpPr>
          <p:cNvPr id="99330" name="Text Box 2">
            <a:extLst>
              <a:ext uri="{FF2B5EF4-FFF2-40B4-BE49-F238E27FC236}">
                <a16:creationId xmlns:a16="http://schemas.microsoft.com/office/drawing/2014/main" id="{81C27A0F-3144-AB9B-2F82-AE263788E145}"/>
              </a:ext>
            </a:extLst>
          </p:cNvPr>
          <p:cNvSpPr txBox="1">
            <a:spLocks noChangeArrowheads="1"/>
          </p:cNvSpPr>
          <p:nvPr/>
        </p:nvSpPr>
        <p:spPr bwMode="auto">
          <a:xfrm>
            <a:off x="1703389" y="333375"/>
            <a:ext cx="8785225" cy="5816977"/>
          </a:xfrm>
          <a:prstGeom prst="rect">
            <a:avLst/>
          </a:prstGeom>
          <a:noFill/>
          <a:ln>
            <a:noFill/>
          </a:ln>
          <a:effectLst/>
        </p:spPr>
        <p:txBody>
          <a:bodyPr>
            <a:spAutoFit/>
          </a:bodyPr>
          <a:lstStyle>
            <a:lvl1pPr marL="342900" indent="-342900">
              <a:defRPr>
                <a:solidFill>
                  <a:schemeClr val="tx1"/>
                </a:solidFill>
                <a:latin typeface="Calibri" panose="020F0502020204030204" pitchFamily="34" charset="0"/>
              </a:defRPr>
            </a:lvl1pPr>
            <a:lvl2pPr marL="800100" indent="-342900">
              <a:defRPr>
                <a:solidFill>
                  <a:schemeClr val="tx1"/>
                </a:solidFill>
                <a:latin typeface="Calibri" panose="020F0502020204030204" pitchFamily="34" charset="0"/>
              </a:defRPr>
            </a:lvl2pPr>
            <a:lvl3pPr marL="1257300" indent="-342900">
              <a:defRPr>
                <a:solidFill>
                  <a:schemeClr val="tx1"/>
                </a:solidFill>
                <a:latin typeface="Calibri" panose="020F0502020204030204" pitchFamily="34" charset="0"/>
              </a:defRPr>
            </a:lvl3pPr>
            <a:lvl4pPr marL="1714500" indent="-342900">
              <a:defRPr>
                <a:solidFill>
                  <a:schemeClr val="tx1"/>
                </a:solidFill>
                <a:latin typeface="Calibri" panose="020F0502020204030204" pitchFamily="34" charset="0"/>
              </a:defRPr>
            </a:lvl4pPr>
            <a:lvl5pPr marL="2171700" indent="-342900">
              <a:defRPr>
                <a:solidFill>
                  <a:schemeClr val="tx1"/>
                </a:solidFill>
                <a:latin typeface="Calibri" panose="020F0502020204030204" pitchFamily="34" charset="0"/>
              </a:defRPr>
            </a:lvl5pPr>
            <a:lvl6pPr marL="2628900" indent="-342900" eaLnBrk="0" fontAlgn="base" hangingPunct="0">
              <a:spcBef>
                <a:spcPct val="0"/>
              </a:spcBef>
              <a:spcAft>
                <a:spcPct val="0"/>
              </a:spcAft>
              <a:defRPr>
                <a:solidFill>
                  <a:schemeClr val="tx1"/>
                </a:solidFill>
                <a:latin typeface="Calibri" panose="020F0502020204030204" pitchFamily="34" charset="0"/>
              </a:defRPr>
            </a:lvl6pPr>
            <a:lvl7pPr marL="3086100" indent="-342900" eaLnBrk="0" fontAlgn="base" hangingPunct="0">
              <a:spcBef>
                <a:spcPct val="0"/>
              </a:spcBef>
              <a:spcAft>
                <a:spcPct val="0"/>
              </a:spcAft>
              <a:defRPr>
                <a:solidFill>
                  <a:schemeClr val="tx1"/>
                </a:solidFill>
                <a:latin typeface="Calibri" panose="020F0502020204030204" pitchFamily="34" charset="0"/>
              </a:defRPr>
            </a:lvl7pPr>
            <a:lvl8pPr marL="3543300" indent="-342900" eaLnBrk="0" fontAlgn="base" hangingPunct="0">
              <a:spcBef>
                <a:spcPct val="0"/>
              </a:spcBef>
              <a:spcAft>
                <a:spcPct val="0"/>
              </a:spcAft>
              <a:defRPr>
                <a:solidFill>
                  <a:schemeClr val="tx1"/>
                </a:solidFill>
                <a:latin typeface="Calibri" panose="020F0502020204030204" pitchFamily="34" charset="0"/>
              </a:defRPr>
            </a:lvl8pPr>
            <a:lvl9pPr marL="4000500" indent="-3429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it-IT" altLang="it-IT" sz="3600" b="1" dirty="0">
                <a:latin typeface="Bookman Old Style" panose="02050604050505020204" pitchFamily="18" charset="0"/>
                <a:cs typeface="Times New Roman" panose="02020603050405020304" pitchFamily="18" charset="0"/>
              </a:rPr>
              <a:t>Il potere</a:t>
            </a:r>
          </a:p>
          <a:p>
            <a:pPr algn="ctr" eaLnBrk="1" hangingPunct="1">
              <a:defRPr/>
            </a:pPr>
            <a:endParaRPr lang="it-IT" altLang="it-IT" sz="2800" b="1" dirty="0">
              <a:latin typeface="Bookman Old Style" panose="02050604050505020204" pitchFamily="18" charset="0"/>
              <a:cs typeface="Times New Roman" panose="02020603050405020304" pitchFamily="18" charset="0"/>
            </a:endParaRPr>
          </a:p>
          <a:p>
            <a:pPr algn="ctr" eaLnBrk="1" hangingPunct="1">
              <a:defRPr/>
            </a:pPr>
            <a:r>
              <a:rPr lang="it-IT" sz="2800" dirty="0">
                <a:latin typeface="Bookman Old Style" panose="02050604050505020204" pitchFamily="18" charset="0"/>
              </a:rPr>
              <a:t>In italiano il verbo potere si suddivide in diversi significati (da avere la possibilità a riuscire a fare) che si articolano a loro volta in varie espressioni, mentre il sostantivo ha sviluppato vari contenuti semantici (da capacità a proprietà di un corpo), in più, il collegamento della parola potere con delle preposizioni fa assumere ulteriori valori: diverso è, infatti, esprimere il concetto riguardante “il potere di o per fare” rispetto a “il potere su qualcuno”.</a:t>
            </a:r>
          </a:p>
          <a:p>
            <a:pPr algn="ctr" eaLnBrk="1" hangingPunct="1">
              <a:defRPr/>
            </a:pPr>
            <a:endParaRPr lang="it-IT" altLang="it-IT" sz="2800" b="1" dirty="0">
              <a:latin typeface="Bookman Old Style" panose="020506040505050202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egnaposto numero diapositiva 3">
            <a:extLst>
              <a:ext uri="{FF2B5EF4-FFF2-40B4-BE49-F238E27FC236}">
                <a16:creationId xmlns:a16="http://schemas.microsoft.com/office/drawing/2014/main" id="{58534A4D-0F61-754C-2EB8-1512A5B9564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4C10403-5781-A84F-890A-CB46850C1397}" type="slidenum">
              <a:rPr lang="it-IT" altLang="it-IT" smtClean="0">
                <a:solidFill>
                  <a:srgbClr val="898989"/>
                </a:solidFill>
                <a:latin typeface="Garamond" panose="02020404030301010803" pitchFamily="18" charset="0"/>
              </a:rPr>
              <a:pPr fontAlgn="base">
                <a:spcBef>
                  <a:spcPct val="0"/>
                </a:spcBef>
                <a:spcAft>
                  <a:spcPct val="0"/>
                </a:spcAft>
              </a:pPr>
              <a:t>25</a:t>
            </a:fld>
            <a:endParaRPr lang="it-IT" altLang="it-IT">
              <a:solidFill>
                <a:srgbClr val="898989"/>
              </a:solidFill>
              <a:latin typeface="Garamond" panose="02020404030301010803" pitchFamily="18" charset="0"/>
            </a:endParaRPr>
          </a:p>
        </p:txBody>
      </p:sp>
      <p:sp>
        <p:nvSpPr>
          <p:cNvPr id="99330" name="Text Box 2">
            <a:extLst>
              <a:ext uri="{FF2B5EF4-FFF2-40B4-BE49-F238E27FC236}">
                <a16:creationId xmlns:a16="http://schemas.microsoft.com/office/drawing/2014/main" id="{C8AF8481-A21D-6D76-EB0A-BA4D7F504FB8}"/>
              </a:ext>
            </a:extLst>
          </p:cNvPr>
          <p:cNvSpPr txBox="1">
            <a:spLocks noChangeArrowheads="1"/>
          </p:cNvSpPr>
          <p:nvPr/>
        </p:nvSpPr>
        <p:spPr bwMode="auto">
          <a:xfrm>
            <a:off x="1703389" y="333375"/>
            <a:ext cx="8785225" cy="6247864"/>
          </a:xfrm>
          <a:prstGeom prst="rect">
            <a:avLst/>
          </a:prstGeom>
          <a:noFill/>
          <a:ln>
            <a:noFill/>
          </a:ln>
          <a:effectLst/>
        </p:spPr>
        <p:txBody>
          <a:bodyPr>
            <a:spAutoFit/>
          </a:bodyPr>
          <a:lstStyle>
            <a:lvl1pPr marL="342900" indent="-342900">
              <a:defRPr>
                <a:solidFill>
                  <a:schemeClr val="tx1"/>
                </a:solidFill>
                <a:latin typeface="Calibri" panose="020F0502020204030204" pitchFamily="34" charset="0"/>
              </a:defRPr>
            </a:lvl1pPr>
            <a:lvl2pPr marL="800100" indent="-342900">
              <a:defRPr>
                <a:solidFill>
                  <a:schemeClr val="tx1"/>
                </a:solidFill>
                <a:latin typeface="Calibri" panose="020F0502020204030204" pitchFamily="34" charset="0"/>
              </a:defRPr>
            </a:lvl2pPr>
            <a:lvl3pPr marL="1257300" indent="-342900">
              <a:defRPr>
                <a:solidFill>
                  <a:schemeClr val="tx1"/>
                </a:solidFill>
                <a:latin typeface="Calibri" panose="020F0502020204030204" pitchFamily="34" charset="0"/>
              </a:defRPr>
            </a:lvl3pPr>
            <a:lvl4pPr marL="1714500" indent="-342900">
              <a:defRPr>
                <a:solidFill>
                  <a:schemeClr val="tx1"/>
                </a:solidFill>
                <a:latin typeface="Calibri" panose="020F0502020204030204" pitchFamily="34" charset="0"/>
              </a:defRPr>
            </a:lvl4pPr>
            <a:lvl5pPr marL="2171700" indent="-342900">
              <a:defRPr>
                <a:solidFill>
                  <a:schemeClr val="tx1"/>
                </a:solidFill>
                <a:latin typeface="Calibri" panose="020F0502020204030204" pitchFamily="34" charset="0"/>
              </a:defRPr>
            </a:lvl5pPr>
            <a:lvl6pPr marL="2628900" indent="-342900" eaLnBrk="0" fontAlgn="base" hangingPunct="0">
              <a:spcBef>
                <a:spcPct val="0"/>
              </a:spcBef>
              <a:spcAft>
                <a:spcPct val="0"/>
              </a:spcAft>
              <a:defRPr>
                <a:solidFill>
                  <a:schemeClr val="tx1"/>
                </a:solidFill>
                <a:latin typeface="Calibri" panose="020F0502020204030204" pitchFamily="34" charset="0"/>
              </a:defRPr>
            </a:lvl6pPr>
            <a:lvl7pPr marL="3086100" indent="-342900" eaLnBrk="0" fontAlgn="base" hangingPunct="0">
              <a:spcBef>
                <a:spcPct val="0"/>
              </a:spcBef>
              <a:spcAft>
                <a:spcPct val="0"/>
              </a:spcAft>
              <a:defRPr>
                <a:solidFill>
                  <a:schemeClr val="tx1"/>
                </a:solidFill>
                <a:latin typeface="Calibri" panose="020F0502020204030204" pitchFamily="34" charset="0"/>
              </a:defRPr>
            </a:lvl7pPr>
            <a:lvl8pPr marL="3543300" indent="-342900" eaLnBrk="0" fontAlgn="base" hangingPunct="0">
              <a:spcBef>
                <a:spcPct val="0"/>
              </a:spcBef>
              <a:spcAft>
                <a:spcPct val="0"/>
              </a:spcAft>
              <a:defRPr>
                <a:solidFill>
                  <a:schemeClr val="tx1"/>
                </a:solidFill>
                <a:latin typeface="Calibri" panose="020F0502020204030204" pitchFamily="34" charset="0"/>
              </a:defRPr>
            </a:lvl8pPr>
            <a:lvl9pPr marL="4000500" indent="-3429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it-IT" altLang="it-IT" sz="3600" b="1" dirty="0">
                <a:latin typeface="Bookman Old Style" panose="02050604050505020204" pitchFamily="18" charset="0"/>
                <a:cs typeface="Times New Roman" panose="02020603050405020304" pitchFamily="18" charset="0"/>
              </a:rPr>
              <a:t>Il potere</a:t>
            </a:r>
          </a:p>
          <a:p>
            <a:pPr algn="ctr" eaLnBrk="1" hangingPunct="1">
              <a:defRPr/>
            </a:pPr>
            <a:endParaRPr lang="it-IT" altLang="it-IT" sz="2800" b="1" dirty="0">
              <a:latin typeface="Bookman Old Style" panose="02050604050505020204" pitchFamily="18" charset="0"/>
              <a:cs typeface="Times New Roman" panose="02020603050405020304" pitchFamily="18" charset="0"/>
            </a:endParaRPr>
          </a:p>
          <a:p>
            <a:pPr algn="ctr" eaLnBrk="1" hangingPunct="1">
              <a:defRPr/>
            </a:pPr>
            <a:r>
              <a:rPr lang="it-IT" sz="2800" dirty="0">
                <a:latin typeface="Bookman Old Style" panose="02050604050505020204" pitchFamily="18" charset="0"/>
              </a:rPr>
              <a:t>Il potere, che è la facoltà di influire sulle persone sugli eventi e sulle decisioni, si può articolare nel potere di premiare o di punire, nel potere di controllare le informazioni, nel potere di competenza, in base alla sua preparazione e professionalità, nel potere di referenza, in base al suo carisma riconosciuto e, infine, nel potere legittimo derivante da valori interiorizzati che riconoscono al capo, che ha ricevuto una tale investitura, il diritto di comandare e d’incidere sui “subordinati”.</a:t>
            </a:r>
          </a:p>
          <a:p>
            <a:pPr algn="ctr" eaLnBrk="1" hangingPunct="1">
              <a:defRPr/>
            </a:pPr>
            <a:endParaRPr lang="it-IT" altLang="it-IT" sz="2800" b="1" dirty="0">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2106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D07976E7-8495-0ADF-189B-13350BC84780}"/>
              </a:ext>
            </a:extLst>
          </p:cNvPr>
          <p:cNvSpPr>
            <a:spLocks noGrp="1"/>
          </p:cNvSpPr>
          <p:nvPr>
            <p:ph type="sldNum" sz="quarter" idx="12"/>
          </p:nvPr>
        </p:nvSpPr>
        <p:spPr/>
        <p:txBody>
          <a:bodyPr/>
          <a:lstStyle/>
          <a:p>
            <a:pPr>
              <a:defRPr/>
            </a:pPr>
            <a:fld id="{316A5929-ED6E-3E4A-BDFB-16CB7935C79A}" type="slidenum">
              <a:rPr lang="it-IT" altLang="it-IT" smtClean="0"/>
              <a:pPr>
                <a:defRPr/>
              </a:pPr>
              <a:t>26</a:t>
            </a:fld>
            <a:endParaRPr lang="it-IT" altLang="it-IT"/>
          </a:p>
        </p:txBody>
      </p:sp>
      <p:sp>
        <p:nvSpPr>
          <p:cNvPr id="3" name="Rettangolo 2">
            <a:extLst>
              <a:ext uri="{FF2B5EF4-FFF2-40B4-BE49-F238E27FC236}">
                <a16:creationId xmlns:a16="http://schemas.microsoft.com/office/drawing/2014/main" id="{00F5386E-8D99-BAE9-692A-59FF0F8FBA82}"/>
              </a:ext>
            </a:extLst>
          </p:cNvPr>
          <p:cNvSpPr/>
          <p:nvPr/>
        </p:nvSpPr>
        <p:spPr>
          <a:xfrm>
            <a:off x="2135188" y="476251"/>
            <a:ext cx="7561262" cy="6247864"/>
          </a:xfrm>
          <a:prstGeom prst="rect">
            <a:avLst/>
          </a:prstGeom>
        </p:spPr>
        <p:txBody>
          <a:bodyPr>
            <a:spAutoFit/>
          </a:bodyPr>
          <a:lstStyle/>
          <a:p>
            <a:pPr>
              <a:defRPr/>
            </a:pPr>
            <a:r>
              <a:rPr lang="it-IT" sz="3200" dirty="0">
                <a:solidFill>
                  <a:srgbClr val="333333"/>
                </a:solidFill>
                <a:latin typeface="Bookman Old Style" panose="02050604050505020204" pitchFamily="18" charset="0"/>
              </a:rPr>
              <a:t>Ci sono diversi e specifici tipi di potere ed è importante per i leader capire quale tipo di potere stanno usando:</a:t>
            </a:r>
          </a:p>
          <a:p>
            <a:pPr>
              <a:buFont typeface="Arial" panose="020B0604020202020204" pitchFamily="34" charset="0"/>
              <a:buChar char="•"/>
              <a:defRPr/>
            </a:pPr>
            <a:r>
              <a:rPr lang="it-IT" sz="3200" dirty="0">
                <a:solidFill>
                  <a:srgbClr val="333333"/>
                </a:solidFill>
                <a:latin typeface="Bookman Old Style" panose="02050604050505020204" pitchFamily="18" charset="0"/>
              </a:rPr>
              <a:t>Potere legittimo. ... </a:t>
            </a:r>
          </a:p>
          <a:p>
            <a:pPr>
              <a:buFont typeface="Arial" panose="020B0604020202020204" pitchFamily="34" charset="0"/>
              <a:buChar char="•"/>
              <a:defRPr/>
            </a:pPr>
            <a:r>
              <a:rPr lang="it-IT" sz="3200" dirty="0">
                <a:solidFill>
                  <a:srgbClr val="333333"/>
                </a:solidFill>
                <a:latin typeface="Bookman Old Style" panose="02050604050505020204" pitchFamily="18" charset="0"/>
              </a:rPr>
              <a:t>Potere coercitivo. ... </a:t>
            </a:r>
          </a:p>
          <a:p>
            <a:pPr>
              <a:buFont typeface="Arial" panose="020B0604020202020204" pitchFamily="34" charset="0"/>
              <a:buChar char="•"/>
              <a:defRPr/>
            </a:pPr>
            <a:r>
              <a:rPr lang="it-IT" sz="3200" dirty="0">
                <a:solidFill>
                  <a:srgbClr val="333333"/>
                </a:solidFill>
                <a:latin typeface="Bookman Old Style" panose="02050604050505020204" pitchFamily="18" charset="0"/>
              </a:rPr>
              <a:t>Potere esperto. ... </a:t>
            </a:r>
          </a:p>
          <a:p>
            <a:pPr>
              <a:buFont typeface="Arial" panose="020B0604020202020204" pitchFamily="34" charset="0"/>
              <a:buChar char="•"/>
              <a:defRPr/>
            </a:pPr>
            <a:r>
              <a:rPr lang="it-IT" sz="3200" dirty="0">
                <a:solidFill>
                  <a:srgbClr val="333333"/>
                </a:solidFill>
                <a:latin typeface="Bookman Old Style" panose="02050604050505020204" pitchFamily="18" charset="0"/>
              </a:rPr>
              <a:t>Potere informativo. ... </a:t>
            </a:r>
          </a:p>
          <a:p>
            <a:pPr>
              <a:buFont typeface="Arial" panose="020B0604020202020204" pitchFamily="34" charset="0"/>
              <a:buChar char="•"/>
              <a:defRPr/>
            </a:pPr>
            <a:r>
              <a:rPr lang="it-IT" sz="3200" dirty="0">
                <a:solidFill>
                  <a:srgbClr val="333333"/>
                </a:solidFill>
                <a:latin typeface="Bookman Old Style" panose="02050604050505020204" pitchFamily="18" charset="0"/>
              </a:rPr>
              <a:t>Potere di ricompensa. ... </a:t>
            </a:r>
          </a:p>
          <a:p>
            <a:pPr>
              <a:buFont typeface="Arial" panose="020B0604020202020204" pitchFamily="34" charset="0"/>
              <a:buChar char="•"/>
              <a:defRPr/>
            </a:pPr>
            <a:r>
              <a:rPr lang="it-IT" sz="3200" dirty="0">
                <a:solidFill>
                  <a:srgbClr val="333333"/>
                </a:solidFill>
                <a:latin typeface="Bookman Old Style" panose="02050604050505020204" pitchFamily="18" charset="0"/>
              </a:rPr>
              <a:t>Potenza di connessione. ... </a:t>
            </a:r>
          </a:p>
          <a:p>
            <a:pPr>
              <a:buFont typeface="Arial" panose="020B0604020202020204" pitchFamily="34" charset="0"/>
              <a:buChar char="•"/>
              <a:defRPr/>
            </a:pPr>
            <a:r>
              <a:rPr lang="it-IT" sz="3200" dirty="0">
                <a:solidFill>
                  <a:srgbClr val="333333"/>
                </a:solidFill>
                <a:latin typeface="Bookman Old Style" panose="02050604050505020204" pitchFamily="18" charset="0"/>
              </a:rPr>
              <a:t>Potere referente.</a:t>
            </a:r>
          </a:p>
          <a:p>
            <a:pPr>
              <a:defRPr/>
            </a:pPr>
            <a:r>
              <a:rPr lang="it-IT" sz="2400" dirty="0">
                <a:solidFill>
                  <a:srgbClr val="333333"/>
                </a:solidFill>
                <a:latin typeface="Bookman Old Style" panose="02050604050505020204" pitchFamily="18" charset="0"/>
                <a:hlinkClick r:id="rId2"/>
              </a:rPr>
              <a:t>https://www.youtube.com/shorts/316Hqf8SeeY</a:t>
            </a:r>
            <a:endParaRPr lang="it-IT" sz="2400" dirty="0">
              <a:solidFill>
                <a:srgbClr val="333333"/>
              </a:solidFill>
              <a:latin typeface="Bookman Old Style" panose="02050604050505020204" pitchFamily="18" charset="0"/>
            </a:endParaRPr>
          </a:p>
          <a:p>
            <a:pPr>
              <a:defRPr/>
            </a:pPr>
            <a:r>
              <a:rPr lang="it-IT" sz="2400">
                <a:solidFill>
                  <a:srgbClr val="333333"/>
                </a:solidFill>
                <a:latin typeface="Bookman Old Style" panose="02050604050505020204" pitchFamily="18" charset="0"/>
              </a:rPr>
              <a:t>Dalla serie </a:t>
            </a:r>
            <a:r>
              <a:rPr lang="it-IT" sz="2400" dirty="0">
                <a:solidFill>
                  <a:srgbClr val="333333"/>
                </a:solidFill>
                <a:latin typeface="Bookman Old Style" panose="02050604050505020204" pitchFamily="18" charset="0"/>
              </a:rPr>
              <a:t>Yellowstone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70B4830-1F98-DD55-D26C-7BA803EC592F}"/>
              </a:ext>
            </a:extLst>
          </p:cNvPr>
          <p:cNvSpPr>
            <a:spLocks noGrp="1"/>
          </p:cNvSpPr>
          <p:nvPr>
            <p:ph type="sldNum" sz="quarter" idx="12"/>
          </p:nvPr>
        </p:nvSpPr>
        <p:spPr/>
        <p:txBody>
          <a:bodyPr/>
          <a:lstStyle/>
          <a:p>
            <a:pPr>
              <a:defRPr/>
            </a:pPr>
            <a:fld id="{E5AC8C18-6D89-BA4B-B9D3-8AF467E900D5}" type="slidenum">
              <a:rPr lang="it-IT" altLang="it-IT" smtClean="0"/>
              <a:pPr>
                <a:defRPr/>
              </a:pPr>
              <a:t>27</a:t>
            </a:fld>
            <a:endParaRPr lang="it-IT" altLang="it-IT"/>
          </a:p>
        </p:txBody>
      </p:sp>
      <p:pic>
        <p:nvPicPr>
          <p:cNvPr id="21506" name="Picture 2" descr="Marlow">
            <a:extLst>
              <a:ext uri="{FF2B5EF4-FFF2-40B4-BE49-F238E27FC236}">
                <a16:creationId xmlns:a16="http://schemas.microsoft.com/office/drawing/2014/main" id="{8A945DF3-A6BF-05AA-E19C-4D1EE9001D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2600" y="1657350"/>
            <a:ext cx="61468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numero diapositiva 3">
            <a:extLst>
              <a:ext uri="{FF2B5EF4-FFF2-40B4-BE49-F238E27FC236}">
                <a16:creationId xmlns:a16="http://schemas.microsoft.com/office/drawing/2014/main" id="{5C0F1E48-9016-2F69-18A5-C06A721CB15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8CE402E-5715-284F-A120-0FAD91D986EF}" type="slidenum">
              <a:rPr lang="it-IT" altLang="it-IT" smtClean="0">
                <a:solidFill>
                  <a:srgbClr val="898989"/>
                </a:solidFill>
                <a:latin typeface="Garamond" panose="02020404030301010803" pitchFamily="18" charset="0"/>
              </a:rPr>
              <a:pPr fontAlgn="base">
                <a:spcBef>
                  <a:spcPct val="0"/>
                </a:spcBef>
                <a:spcAft>
                  <a:spcPct val="0"/>
                </a:spcAft>
              </a:pPr>
              <a:t>28</a:t>
            </a:fld>
            <a:endParaRPr lang="it-IT" altLang="it-IT">
              <a:solidFill>
                <a:srgbClr val="898989"/>
              </a:solidFill>
              <a:latin typeface="Garamond" panose="02020404030301010803" pitchFamily="18" charset="0"/>
            </a:endParaRPr>
          </a:p>
        </p:txBody>
      </p:sp>
      <p:sp>
        <p:nvSpPr>
          <p:cNvPr id="99330" name="Text Box 2">
            <a:extLst>
              <a:ext uri="{FF2B5EF4-FFF2-40B4-BE49-F238E27FC236}">
                <a16:creationId xmlns:a16="http://schemas.microsoft.com/office/drawing/2014/main" id="{CDE0878B-354D-B4EC-307F-FF4332AEF450}"/>
              </a:ext>
            </a:extLst>
          </p:cNvPr>
          <p:cNvSpPr txBox="1">
            <a:spLocks noChangeArrowheads="1"/>
          </p:cNvSpPr>
          <p:nvPr/>
        </p:nvSpPr>
        <p:spPr bwMode="auto">
          <a:xfrm>
            <a:off x="1703389" y="333376"/>
            <a:ext cx="8785225" cy="5694363"/>
          </a:xfrm>
          <a:prstGeom prst="rect">
            <a:avLst/>
          </a:prstGeom>
          <a:noFill/>
          <a:ln>
            <a:noFill/>
          </a:ln>
          <a:effectLst/>
        </p:spPr>
        <p:txBody>
          <a:bodyPr>
            <a:spAutoFit/>
          </a:bodyPr>
          <a:lstStyle>
            <a:lvl1pPr marL="342900" indent="-342900">
              <a:defRPr>
                <a:solidFill>
                  <a:schemeClr val="tx1"/>
                </a:solidFill>
                <a:latin typeface="Calibri" panose="020F0502020204030204" pitchFamily="34" charset="0"/>
              </a:defRPr>
            </a:lvl1pPr>
            <a:lvl2pPr marL="800100" indent="-342900">
              <a:defRPr>
                <a:solidFill>
                  <a:schemeClr val="tx1"/>
                </a:solidFill>
                <a:latin typeface="Calibri" panose="020F0502020204030204" pitchFamily="34" charset="0"/>
              </a:defRPr>
            </a:lvl2pPr>
            <a:lvl3pPr marL="1257300" indent="-342900">
              <a:defRPr>
                <a:solidFill>
                  <a:schemeClr val="tx1"/>
                </a:solidFill>
                <a:latin typeface="Calibri" panose="020F0502020204030204" pitchFamily="34" charset="0"/>
              </a:defRPr>
            </a:lvl3pPr>
            <a:lvl4pPr marL="1714500" indent="-342900">
              <a:defRPr>
                <a:solidFill>
                  <a:schemeClr val="tx1"/>
                </a:solidFill>
                <a:latin typeface="Calibri" panose="020F0502020204030204" pitchFamily="34" charset="0"/>
              </a:defRPr>
            </a:lvl4pPr>
            <a:lvl5pPr marL="2171700" indent="-342900">
              <a:defRPr>
                <a:solidFill>
                  <a:schemeClr val="tx1"/>
                </a:solidFill>
                <a:latin typeface="Calibri" panose="020F0502020204030204" pitchFamily="34" charset="0"/>
              </a:defRPr>
            </a:lvl5pPr>
            <a:lvl6pPr marL="2628900" indent="-342900" eaLnBrk="0" fontAlgn="base" hangingPunct="0">
              <a:spcBef>
                <a:spcPct val="0"/>
              </a:spcBef>
              <a:spcAft>
                <a:spcPct val="0"/>
              </a:spcAft>
              <a:defRPr>
                <a:solidFill>
                  <a:schemeClr val="tx1"/>
                </a:solidFill>
                <a:latin typeface="Calibri" panose="020F0502020204030204" pitchFamily="34" charset="0"/>
              </a:defRPr>
            </a:lvl6pPr>
            <a:lvl7pPr marL="3086100" indent="-342900" eaLnBrk="0" fontAlgn="base" hangingPunct="0">
              <a:spcBef>
                <a:spcPct val="0"/>
              </a:spcBef>
              <a:spcAft>
                <a:spcPct val="0"/>
              </a:spcAft>
              <a:defRPr>
                <a:solidFill>
                  <a:schemeClr val="tx1"/>
                </a:solidFill>
                <a:latin typeface="Calibri" panose="020F0502020204030204" pitchFamily="34" charset="0"/>
              </a:defRPr>
            </a:lvl7pPr>
            <a:lvl8pPr marL="3543300" indent="-342900" eaLnBrk="0" fontAlgn="base" hangingPunct="0">
              <a:spcBef>
                <a:spcPct val="0"/>
              </a:spcBef>
              <a:spcAft>
                <a:spcPct val="0"/>
              </a:spcAft>
              <a:defRPr>
                <a:solidFill>
                  <a:schemeClr val="tx1"/>
                </a:solidFill>
                <a:latin typeface="Calibri" panose="020F0502020204030204" pitchFamily="34" charset="0"/>
              </a:defRPr>
            </a:lvl8pPr>
            <a:lvl9pPr marL="4000500" indent="-3429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it-IT" altLang="it-IT" sz="3600" b="1" dirty="0">
                <a:latin typeface="Bookman Old Style" panose="02050604050505020204" pitchFamily="18" charset="0"/>
                <a:cs typeface="Times New Roman" panose="02020603050405020304" pitchFamily="18" charset="0"/>
              </a:rPr>
              <a:t>Il potere</a:t>
            </a:r>
          </a:p>
          <a:p>
            <a:pPr algn="ctr" eaLnBrk="1" hangingPunct="1">
              <a:defRPr/>
            </a:pPr>
            <a:endParaRPr lang="it-IT" altLang="it-IT" sz="3600" b="1" dirty="0">
              <a:latin typeface="Bookman Old Style" panose="02050604050505020204" pitchFamily="18" charset="0"/>
              <a:cs typeface="Times New Roman" panose="02020603050405020304" pitchFamily="18" charset="0"/>
              <a:hlinkClick r:id="rId3"/>
            </a:endParaRPr>
          </a:p>
          <a:p>
            <a:pPr eaLnBrk="1" hangingPunct="1">
              <a:defRPr/>
            </a:pPr>
            <a:r>
              <a:rPr lang="it-IT" altLang="it-IT" sz="2400" dirty="0">
                <a:latin typeface="Bookman Old Style" panose="02050604050505020204" pitchFamily="18" charset="0"/>
                <a:cs typeface="Times New Roman" panose="02020603050405020304" pitchFamily="18" charset="0"/>
                <a:hlinkClick r:id="rId3"/>
              </a:rPr>
              <a:t>https://www.youtube.com/watch?v=tIOL29JGFwc</a:t>
            </a:r>
            <a:endParaRPr lang="it-IT" altLang="it-IT" sz="2400" dirty="0">
              <a:latin typeface="Bookman Old Style" panose="02050604050505020204" pitchFamily="18" charset="0"/>
              <a:cs typeface="Times New Roman" panose="02020603050405020304" pitchFamily="18" charset="0"/>
            </a:endParaRPr>
          </a:p>
          <a:p>
            <a:pPr>
              <a:defRPr/>
            </a:pPr>
            <a:r>
              <a:rPr lang="it-IT" altLang="it-IT" sz="2400" dirty="0">
                <a:latin typeface="Bookman Old Style" panose="02050604050505020204" pitchFamily="18" charset="0"/>
                <a:cs typeface="Times New Roman" panose="02020603050405020304" pitchFamily="18" charset="0"/>
              </a:rPr>
              <a:t>Dal film </a:t>
            </a:r>
            <a:r>
              <a:rPr lang="it-IT" sz="2400" dirty="0" err="1">
                <a:latin typeface="Bookman Old Style" panose="02050604050505020204" pitchFamily="18" charset="0"/>
              </a:rPr>
              <a:t>Schindler's</a:t>
            </a:r>
            <a:r>
              <a:rPr lang="it-IT" sz="2400" dirty="0">
                <a:latin typeface="Bookman Old Style" panose="02050604050505020204" pitchFamily="18" charset="0"/>
              </a:rPr>
              <a:t> List, 1994</a:t>
            </a:r>
          </a:p>
          <a:p>
            <a:pPr>
              <a:defRPr/>
            </a:pPr>
            <a:endParaRPr lang="it-IT" altLang="it-IT" sz="2400" dirty="0">
              <a:latin typeface="Bookman Old Style" panose="02050604050505020204" pitchFamily="18" charset="0"/>
              <a:cs typeface="Times New Roman" panose="02020603050405020304" pitchFamily="18" charset="0"/>
            </a:endParaRPr>
          </a:p>
          <a:p>
            <a:pPr>
              <a:defRPr/>
            </a:pPr>
            <a:r>
              <a:rPr lang="it-IT" altLang="it-IT" sz="2400" dirty="0">
                <a:latin typeface="Bookman Old Style" panose="02050604050505020204" pitchFamily="18" charset="0"/>
                <a:cs typeface="Times New Roman" panose="02020603050405020304" pitchFamily="18" charset="0"/>
                <a:hlinkClick r:id="rId4"/>
              </a:rPr>
              <a:t>https://www.youtube.com/watch?v=vwMudjr2xcE</a:t>
            </a:r>
            <a:endParaRPr lang="it-IT" altLang="it-IT" sz="2400" dirty="0">
              <a:latin typeface="Bookman Old Style" panose="02050604050505020204" pitchFamily="18" charset="0"/>
              <a:cs typeface="Times New Roman" panose="02020603050405020304" pitchFamily="18" charset="0"/>
            </a:endParaRPr>
          </a:p>
          <a:p>
            <a:pPr>
              <a:defRPr/>
            </a:pPr>
            <a:r>
              <a:rPr lang="it-IT" altLang="it-IT" sz="2400" dirty="0">
                <a:latin typeface="Bookman Old Style" panose="02050604050505020204" pitchFamily="18" charset="0"/>
                <a:cs typeface="Times New Roman" panose="02020603050405020304" pitchFamily="18" charset="0"/>
              </a:rPr>
              <a:t>Dal film Gandhi 1982</a:t>
            </a:r>
          </a:p>
          <a:p>
            <a:pPr>
              <a:defRPr/>
            </a:pPr>
            <a:endParaRPr lang="it-IT" altLang="it-IT" sz="2400" dirty="0">
              <a:latin typeface="Bookman Old Style" panose="02050604050505020204" pitchFamily="18" charset="0"/>
              <a:cs typeface="Times New Roman" panose="02020603050405020304" pitchFamily="18" charset="0"/>
            </a:endParaRPr>
          </a:p>
          <a:p>
            <a:pPr>
              <a:defRPr/>
            </a:pPr>
            <a:r>
              <a:rPr lang="it-IT" altLang="it-IT" sz="2400" dirty="0">
                <a:latin typeface="Bookman Old Style" panose="02050604050505020204" pitchFamily="18" charset="0"/>
                <a:cs typeface="Times New Roman" panose="02020603050405020304" pitchFamily="18" charset="0"/>
                <a:hlinkClick r:id="rId5"/>
              </a:rPr>
              <a:t>https://www.youtube.com/watch?v=q9GJDgYRrJQ</a:t>
            </a:r>
            <a:endParaRPr lang="it-IT" altLang="it-IT" sz="2400" dirty="0">
              <a:latin typeface="Bookman Old Style" panose="02050604050505020204" pitchFamily="18" charset="0"/>
              <a:cs typeface="Times New Roman" panose="02020603050405020304" pitchFamily="18" charset="0"/>
            </a:endParaRPr>
          </a:p>
          <a:p>
            <a:pPr>
              <a:defRPr/>
            </a:pPr>
            <a:r>
              <a:rPr lang="it-IT" altLang="it-IT" sz="2400" dirty="0">
                <a:latin typeface="Bookman Old Style" panose="02050604050505020204" pitchFamily="18" charset="0"/>
                <a:cs typeface="Times New Roman" panose="02020603050405020304" pitchFamily="18" charset="0"/>
              </a:rPr>
              <a:t>Dal film La caduta – Gli ultimi giorni di Hitler 2004</a:t>
            </a:r>
          </a:p>
          <a:p>
            <a:pPr>
              <a:defRPr/>
            </a:pPr>
            <a:endParaRPr lang="it-IT" altLang="it-IT" sz="2400" dirty="0">
              <a:latin typeface="Bookman Old Style" panose="02050604050505020204" pitchFamily="18" charset="0"/>
              <a:cs typeface="Times New Roman" panose="02020603050405020304" pitchFamily="18" charset="0"/>
            </a:endParaRPr>
          </a:p>
          <a:p>
            <a:pPr>
              <a:defRPr/>
            </a:pPr>
            <a:r>
              <a:rPr lang="it-IT" altLang="it-IT" sz="2400" dirty="0">
                <a:latin typeface="Bookman Old Style" panose="02050604050505020204" pitchFamily="18" charset="0"/>
                <a:cs typeface="Times New Roman" panose="02020603050405020304" pitchFamily="18" charset="0"/>
                <a:hlinkClick r:id="rId6"/>
              </a:rPr>
              <a:t>https://www.youtube.com/watch?v=7FX-lgSQlGw&amp;t=4s</a:t>
            </a:r>
            <a:endParaRPr lang="it-IT" altLang="it-IT" sz="2400" dirty="0">
              <a:latin typeface="Bookman Old Style" panose="02050604050505020204" pitchFamily="18" charset="0"/>
              <a:cs typeface="Times New Roman" panose="02020603050405020304" pitchFamily="18" charset="0"/>
            </a:endParaRPr>
          </a:p>
          <a:p>
            <a:pPr>
              <a:defRPr/>
            </a:pPr>
            <a:r>
              <a:rPr lang="it-IT" altLang="it-IT" sz="2400" dirty="0">
                <a:latin typeface="Bookman Old Style" panose="02050604050505020204" pitchFamily="18" charset="0"/>
                <a:cs typeface="Times New Roman" panose="02020603050405020304" pitchFamily="18" charset="0"/>
              </a:rPr>
              <a:t>Dal film Il Divo 2013</a:t>
            </a:r>
          </a:p>
          <a:p>
            <a:pPr algn="ctr" eaLnBrk="1" hangingPunct="1">
              <a:defRPr/>
            </a:pPr>
            <a:endParaRPr lang="it-IT" altLang="it-IT" sz="2800" dirty="0">
              <a:latin typeface="Bookman Old Style" panose="02050604050505020204" pitchFamily="18"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15EC436-11D7-F0D4-9C02-5ECFAFD3DCBB}"/>
              </a:ext>
            </a:extLst>
          </p:cNvPr>
          <p:cNvSpPr>
            <a:spLocks noGrp="1"/>
          </p:cNvSpPr>
          <p:nvPr>
            <p:ph type="sldNum" sz="quarter" idx="12"/>
          </p:nvPr>
        </p:nvSpPr>
        <p:spPr/>
        <p:txBody>
          <a:bodyPr/>
          <a:lstStyle/>
          <a:p>
            <a:pPr>
              <a:defRPr/>
            </a:pPr>
            <a:fld id="{3FA993C3-8429-6E49-B425-0F9B808E63F5}" type="slidenum">
              <a:rPr lang="it-IT" altLang="it-IT" smtClean="0"/>
              <a:pPr>
                <a:defRPr/>
              </a:pPr>
              <a:t>29</a:t>
            </a:fld>
            <a:endParaRPr lang="it-IT" altLang="it-IT"/>
          </a:p>
        </p:txBody>
      </p:sp>
      <p:sp>
        <p:nvSpPr>
          <p:cNvPr id="3" name="Rettangolo 2">
            <a:extLst>
              <a:ext uri="{FF2B5EF4-FFF2-40B4-BE49-F238E27FC236}">
                <a16:creationId xmlns:a16="http://schemas.microsoft.com/office/drawing/2014/main" id="{E0618353-CEF9-AB71-1E7B-8A99483827A0}"/>
              </a:ext>
            </a:extLst>
          </p:cNvPr>
          <p:cNvSpPr/>
          <p:nvPr/>
        </p:nvSpPr>
        <p:spPr>
          <a:xfrm>
            <a:off x="1703389" y="188913"/>
            <a:ext cx="8713787" cy="6655668"/>
          </a:xfrm>
          <a:prstGeom prst="rect">
            <a:avLst/>
          </a:prstGeom>
        </p:spPr>
        <p:txBody>
          <a:bodyPr>
            <a:spAutoFit/>
          </a:bodyPr>
          <a:lstStyle/>
          <a:p>
            <a:pPr algn="ctr">
              <a:defRPr/>
            </a:pPr>
            <a:r>
              <a:rPr lang="it-IT" sz="3200" b="1" dirty="0">
                <a:solidFill>
                  <a:srgbClr val="191919"/>
                </a:solidFill>
                <a:latin typeface="Bookman Old Style" panose="02050604050505020204" pitchFamily="18" charset="0"/>
              </a:rPr>
              <a:t>La delega </a:t>
            </a:r>
          </a:p>
          <a:p>
            <a:pPr algn="ctr">
              <a:defRPr/>
            </a:pPr>
            <a:endParaRPr lang="it-IT" sz="1050" b="1" dirty="0">
              <a:solidFill>
                <a:srgbClr val="191919"/>
              </a:solidFill>
              <a:latin typeface="Bookman Old Style" panose="02050604050505020204" pitchFamily="18" charset="0"/>
            </a:endParaRPr>
          </a:p>
          <a:p>
            <a:pPr>
              <a:defRPr/>
            </a:pPr>
            <a:r>
              <a:rPr lang="it-IT" sz="2400" dirty="0">
                <a:solidFill>
                  <a:srgbClr val="191919"/>
                </a:solidFill>
                <a:latin typeface="Bookman Old Style" panose="02050604050505020204" pitchFamily="18" charset="0"/>
              </a:rPr>
              <a:t>è la distribuzione del potere dal top manager ai collaboratori dell’organizzazione, concedendo loro </a:t>
            </a:r>
            <a:r>
              <a:rPr lang="it-IT" sz="2400" u="sng" dirty="0">
                <a:solidFill>
                  <a:srgbClr val="191919"/>
                </a:solidFill>
                <a:latin typeface="Bookman Old Style" panose="02050604050505020204" pitchFamily="18" charset="0"/>
              </a:rPr>
              <a:t>l’autorità</a:t>
            </a:r>
            <a:r>
              <a:rPr lang="it-IT" sz="2400" dirty="0">
                <a:solidFill>
                  <a:srgbClr val="191919"/>
                </a:solidFill>
                <a:latin typeface="Bookman Old Style" panose="02050604050505020204" pitchFamily="18" charset="0"/>
              </a:rPr>
              <a:t> di prendere importanti decisioni organizzative, mantenendo nel contempo </a:t>
            </a:r>
            <a:r>
              <a:rPr lang="it-IT" sz="2400" u="sng" dirty="0">
                <a:solidFill>
                  <a:srgbClr val="191919"/>
                </a:solidFill>
                <a:latin typeface="Bookman Old Style" panose="02050604050505020204" pitchFamily="18" charset="0"/>
              </a:rPr>
              <a:t>la responsabilità </a:t>
            </a:r>
            <a:r>
              <a:rPr lang="it-IT" sz="2400" dirty="0">
                <a:solidFill>
                  <a:srgbClr val="191919"/>
                </a:solidFill>
                <a:latin typeface="Bookman Old Style" panose="02050604050505020204" pitchFamily="18" charset="0"/>
              </a:rPr>
              <a:t>legata al ruolo occupato.</a:t>
            </a:r>
          </a:p>
          <a:p>
            <a:pPr>
              <a:defRPr/>
            </a:pPr>
            <a:r>
              <a:rPr lang="it-IT" sz="2400" dirty="0">
                <a:solidFill>
                  <a:srgbClr val="191919"/>
                </a:solidFill>
                <a:latin typeface="Bookman Old Style" panose="02050604050505020204" pitchFamily="18" charset="0"/>
              </a:rPr>
              <a:t>Riduce il tempo di ritardo nel prendere decisioni significative che influenzano il normale funzionamento dell’organizzazione. </a:t>
            </a:r>
          </a:p>
          <a:p>
            <a:pPr>
              <a:defRPr/>
            </a:pPr>
            <a:r>
              <a:rPr lang="it-IT" sz="2400" dirty="0">
                <a:solidFill>
                  <a:srgbClr val="191919"/>
                </a:solidFill>
                <a:latin typeface="Bookman Old Style" panose="02050604050505020204" pitchFamily="18" charset="0"/>
              </a:rPr>
              <a:t>Ottimizza il tempo di risposta dell’organizzazione e rende i collaboratori capaci di sollevare questioni/problematiche e contribuire alla loro soluzione. </a:t>
            </a:r>
          </a:p>
          <a:p>
            <a:pPr>
              <a:defRPr/>
            </a:pPr>
            <a:r>
              <a:rPr lang="it-IT" sz="2400" dirty="0">
                <a:solidFill>
                  <a:srgbClr val="191919"/>
                </a:solidFill>
                <a:latin typeface="Bookman Old Style" panose="02050604050505020204" pitchFamily="18" charset="0"/>
              </a:rPr>
              <a:t>Si traduce in una soddisfazione generale del lavoro nell’organizzazione e in una crescita dei collaboratori.</a:t>
            </a:r>
          </a:p>
          <a:p>
            <a:pPr>
              <a:defRPr/>
            </a:pPr>
            <a:br>
              <a:rPr lang="it-IT" sz="1600" dirty="0">
                <a:latin typeface="Bookman Old Style" panose="02050604050505020204" pitchFamily="18" charset="0"/>
              </a:rPr>
            </a:br>
            <a:r>
              <a:rPr lang="it-IT" sz="1600" dirty="0">
                <a:latin typeface="Bookman Old Style" panose="02050604050505020204" pitchFamily="18" charset="0"/>
                <a:hlinkClick r:id="rId2"/>
              </a:rPr>
              <a:t>https://www.youtube.com/watch?v=ismfW6QziIU</a:t>
            </a:r>
            <a:endParaRPr lang="it-IT" sz="1600" dirty="0">
              <a:latin typeface="Bookman Old Style" panose="02050604050505020204" pitchFamily="18" charset="0"/>
            </a:endParaRPr>
          </a:p>
          <a:p>
            <a:pPr>
              <a:defRPr/>
            </a:pPr>
            <a:r>
              <a:rPr lang="it-IT" sz="1600" dirty="0">
                <a:latin typeface="Bookman Old Style" panose="02050604050505020204" pitchFamily="18" charset="0"/>
              </a:rPr>
              <a:t>Dal film Il diavolo veste Prada 2006</a:t>
            </a:r>
            <a:endParaRPr lang="it-IT" dirty="0">
              <a:latin typeface="Bookman Old Style" panose="020506040505050202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D0B2B154-14FC-612A-D1A9-D02F6ED407F3}"/>
              </a:ext>
            </a:extLst>
          </p:cNvPr>
          <p:cNvSpPr>
            <a:spLocks noGrp="1" noChangeArrowheads="1"/>
          </p:cNvSpPr>
          <p:nvPr>
            <p:ph idx="1"/>
          </p:nvPr>
        </p:nvSpPr>
        <p:spPr>
          <a:xfrm>
            <a:off x="2095501" y="500064"/>
            <a:ext cx="8393113" cy="5953125"/>
          </a:xfrm>
        </p:spPr>
        <p:txBody>
          <a:bodyPr>
            <a:normAutofit fontScale="92500" lnSpcReduction="10000"/>
          </a:bodyPr>
          <a:lstStyle/>
          <a:p>
            <a:pPr marL="609600" indent="-609600" algn="ctr">
              <a:buNone/>
            </a:pPr>
            <a:r>
              <a:rPr lang="it-IT" altLang="it-IT" sz="4400" b="1">
                <a:latin typeface="Bookman Old Style" panose="02050604050505020204" pitchFamily="18" charset="0"/>
              </a:rPr>
              <a:t>La leadership</a:t>
            </a:r>
          </a:p>
          <a:p>
            <a:pPr marL="609600" indent="-609600" algn="ctr">
              <a:buNone/>
            </a:pPr>
            <a:endParaRPr lang="it-IT" altLang="it-IT" b="1">
              <a:latin typeface="Bookman Old Style" panose="02050604050505020204" pitchFamily="18" charset="0"/>
            </a:endParaRPr>
          </a:p>
          <a:p>
            <a:pPr marL="609600" indent="-609600">
              <a:buNone/>
            </a:pPr>
            <a:r>
              <a:rPr lang="it-IT" altLang="it-IT" sz="2400" b="1">
                <a:latin typeface="Bookman Old Style" panose="02050604050505020204" pitchFamily="18" charset="0"/>
              </a:rPr>
              <a:t>	</a:t>
            </a:r>
            <a:r>
              <a:rPr lang="it-IT" altLang="it-IT" sz="2800">
                <a:latin typeface="Bookman Old Style" panose="02050604050505020204" pitchFamily="18" charset="0"/>
              </a:rPr>
              <a:t>È la capacità di attrarre e far convergere contributi discrezionali e risorse attuali e potenziali di altri verso opportunità tradotte in una visione e in mete comuni, che siano sfidanti per l’organizzazione e autorealizzative per le persone.</a:t>
            </a:r>
          </a:p>
          <a:p>
            <a:pPr marL="609600" indent="-609600">
              <a:buNone/>
            </a:pPr>
            <a:r>
              <a:rPr lang="it-IT" altLang="it-IT" sz="2800">
                <a:latin typeface="Bookman Old Style" panose="02050604050505020204" pitchFamily="18" charset="0"/>
              </a:rPr>
              <a:t>	La leadership è, dunque, la capacità di raggiungere risultati attraverso l’impegno di altri.</a:t>
            </a:r>
          </a:p>
          <a:p>
            <a:pPr marL="609600" indent="-609600">
              <a:buNone/>
            </a:pPr>
            <a:endParaRPr lang="it-IT" altLang="it-IT">
              <a:latin typeface="Bookman Old Style" panose="02050604050505020204" pitchFamily="18" charset="0"/>
            </a:endParaRPr>
          </a:p>
          <a:p>
            <a:pPr marL="609600" indent="-609600">
              <a:buNone/>
            </a:pPr>
            <a:r>
              <a:rPr lang="it-IT" altLang="it-IT" sz="2400">
                <a:latin typeface="Bookman Old Style" panose="02050604050505020204" pitchFamily="18" charset="0"/>
                <a:hlinkClick r:id="rId2"/>
              </a:rPr>
              <a:t>https://www.youtube.com/watch?v=ku9sQ9MtB0U</a:t>
            </a:r>
            <a:endParaRPr lang="it-IT" altLang="it-IT" sz="2400">
              <a:latin typeface="Bookman Old Style" panose="02050604050505020204" pitchFamily="18" charset="0"/>
            </a:endParaRPr>
          </a:p>
          <a:p>
            <a:pPr marL="609600" indent="-609600">
              <a:buNone/>
            </a:pPr>
            <a:r>
              <a:rPr lang="it-IT" altLang="it-IT" sz="2800">
                <a:latin typeface="Bookman Old Style" panose="02050604050505020204" pitchFamily="18" charset="0"/>
              </a:rPr>
              <a:t>Dal Film Invictus 2009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EEE05EF8-0310-873F-0162-160471975F3A}"/>
              </a:ext>
            </a:extLst>
          </p:cNvPr>
          <p:cNvSpPr>
            <a:spLocks noGrp="1"/>
          </p:cNvSpPr>
          <p:nvPr>
            <p:ph type="sldNum" sz="quarter" idx="12"/>
          </p:nvPr>
        </p:nvSpPr>
        <p:spPr/>
        <p:txBody>
          <a:bodyPr/>
          <a:lstStyle/>
          <a:p>
            <a:pPr>
              <a:defRPr/>
            </a:pPr>
            <a:fld id="{F7B322BA-3BF0-8849-8168-9E00788FB8F6}" type="slidenum">
              <a:rPr lang="it-IT" altLang="it-IT" smtClean="0"/>
              <a:pPr>
                <a:defRPr/>
              </a:pPr>
              <a:t>30</a:t>
            </a:fld>
            <a:endParaRPr lang="it-IT" altLang="it-IT"/>
          </a:p>
        </p:txBody>
      </p:sp>
      <p:sp>
        <p:nvSpPr>
          <p:cNvPr id="3" name="Rettangolo 2">
            <a:extLst>
              <a:ext uri="{FF2B5EF4-FFF2-40B4-BE49-F238E27FC236}">
                <a16:creationId xmlns:a16="http://schemas.microsoft.com/office/drawing/2014/main" id="{64977401-A9B3-60B6-7995-08A1D15DF9CA}"/>
              </a:ext>
            </a:extLst>
          </p:cNvPr>
          <p:cNvSpPr/>
          <p:nvPr/>
        </p:nvSpPr>
        <p:spPr>
          <a:xfrm>
            <a:off x="2424113" y="1484011"/>
            <a:ext cx="7798674" cy="4708981"/>
          </a:xfrm>
          <a:prstGeom prst="rect">
            <a:avLst/>
          </a:prstGeom>
        </p:spPr>
        <p:txBody>
          <a:bodyPr wrap="square">
            <a:spAutoFit/>
          </a:bodyPr>
          <a:lstStyle/>
          <a:p>
            <a:pPr algn="just">
              <a:defRPr/>
            </a:pPr>
            <a:r>
              <a:rPr lang="it-IT" sz="2000" dirty="0">
                <a:latin typeface="Bookman Old Style" panose="02050604050505020204" pitchFamily="18" charset="0"/>
                <a:ea typeface="Times New Roman" panose="02020603050405020304" pitchFamily="18" charset="0"/>
              </a:rPr>
              <a:t>Si parte dal “comando”, quando il capo gestisce il problema e comunica esclusivamente la soluzione da lui trovata, ovvero può operare attraverso la “persuasione”, quando vende ai collaboratori la soluzione presa in modo di dare l’impressione di essere in qualche modo anche loro autori della scelta.</a:t>
            </a:r>
            <a:endParaRPr lang="it-IT" sz="1600" dirty="0">
              <a:latin typeface="Bookman Old Style" panose="02050604050505020204" pitchFamily="18" charset="0"/>
              <a:ea typeface="Times New Roman" panose="02020603050405020304" pitchFamily="18" charset="0"/>
            </a:endParaRPr>
          </a:p>
          <a:p>
            <a:pPr algn="just">
              <a:defRPr/>
            </a:pPr>
            <a:r>
              <a:rPr lang="it-IT" sz="2000" dirty="0">
                <a:latin typeface="Bookman Old Style" panose="02050604050505020204" pitchFamily="18" charset="0"/>
                <a:ea typeface="Times New Roman" panose="02020603050405020304" pitchFamily="18" charset="0"/>
              </a:rPr>
              <a:t>Può sviluppare il “confronto” quando mantiene la sua autonomia nell’individuare il problema e discute soltanto la soluzione, o, ancora, può attivare la “partecipazione” nel trovare la soluzione stimolando e accettando i loro suggerimenti. </a:t>
            </a:r>
            <a:endParaRPr lang="it-IT" sz="1600" dirty="0">
              <a:latin typeface="Bookman Old Style" panose="02050604050505020204" pitchFamily="18" charset="0"/>
              <a:ea typeface="Times New Roman" panose="02020603050405020304" pitchFamily="18" charset="0"/>
            </a:endParaRPr>
          </a:p>
          <a:p>
            <a:pPr algn="just">
              <a:spcAft>
                <a:spcPts val="600"/>
              </a:spcAft>
              <a:defRPr/>
            </a:pPr>
            <a:r>
              <a:rPr lang="it-IT" sz="2000" dirty="0">
                <a:latin typeface="Bookman Old Style" panose="02050604050505020204" pitchFamily="18" charset="0"/>
                <a:ea typeface="Times New Roman" panose="02020603050405020304" pitchFamily="18" charset="0"/>
              </a:rPr>
              <a:t>Il capo opera un “coinvolgimento”, quando lascia ai collaboratori la soluzione del problema da lui individuato, e, infine, si arriva alla “responsabilizzazione”, quando offre la delega sia per l’individuazione del problema che per la sua soluzione”. </a:t>
            </a:r>
            <a:endParaRPr lang="it-IT" sz="1600" dirty="0">
              <a:latin typeface="Bookman Old Style" panose="02050604050505020204" pitchFamily="18" charset="0"/>
              <a:ea typeface="Times New Roman" panose="02020603050405020304" pitchFamily="18" charset="0"/>
            </a:endParaRPr>
          </a:p>
        </p:txBody>
      </p:sp>
      <p:sp>
        <p:nvSpPr>
          <p:cNvPr id="41987" name="CasellaDiTesto 3">
            <a:extLst>
              <a:ext uri="{FF2B5EF4-FFF2-40B4-BE49-F238E27FC236}">
                <a16:creationId xmlns:a16="http://schemas.microsoft.com/office/drawing/2014/main" id="{7FBEC218-BA27-F5DD-33B3-1B689F771741}"/>
              </a:ext>
            </a:extLst>
          </p:cNvPr>
          <p:cNvSpPr txBox="1">
            <a:spLocks noChangeArrowheads="1"/>
          </p:cNvSpPr>
          <p:nvPr/>
        </p:nvSpPr>
        <p:spPr bwMode="auto">
          <a:xfrm>
            <a:off x="3030876" y="404813"/>
            <a:ext cx="76234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it-IT" altLang="it-IT" sz="3200" b="1" dirty="0">
                <a:latin typeface="Bookman Old Style" panose="02050604050505020204" pitchFamily="18" charset="0"/>
              </a:rPr>
              <a:t>Dal comando alla delega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ttangolo 1">
            <a:extLst>
              <a:ext uri="{FF2B5EF4-FFF2-40B4-BE49-F238E27FC236}">
                <a16:creationId xmlns:a16="http://schemas.microsoft.com/office/drawing/2014/main" id="{FB5E2E03-7C0E-CBEE-7DF5-149D40495C20}"/>
              </a:ext>
            </a:extLst>
          </p:cNvPr>
          <p:cNvSpPr>
            <a:spLocks noChangeArrowheads="1"/>
          </p:cNvSpPr>
          <p:nvPr/>
        </p:nvSpPr>
        <p:spPr bwMode="auto">
          <a:xfrm>
            <a:off x="2373330" y="5069066"/>
            <a:ext cx="75104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it-IT" altLang="it-IT" dirty="0">
                <a:latin typeface="Bookman Old Style" panose="02050604050505020204" pitchFamily="18" charset="0"/>
                <a:hlinkClick r:id="rId2"/>
              </a:rPr>
              <a:t>https://www.youtube.com/watch?v=uSj-FZ4dK3A</a:t>
            </a:r>
            <a:endParaRPr lang="it-IT" altLang="it-IT" dirty="0">
              <a:latin typeface="Bookman Old Style" panose="02050604050505020204" pitchFamily="18" charset="0"/>
            </a:endParaRPr>
          </a:p>
          <a:p>
            <a:pPr algn="ctr"/>
            <a:endParaRPr lang="it-IT" altLang="it-IT" dirty="0"/>
          </a:p>
        </p:txBody>
      </p:sp>
      <p:sp>
        <p:nvSpPr>
          <p:cNvPr id="24578" name="CasellaDiTesto 4">
            <a:extLst>
              <a:ext uri="{FF2B5EF4-FFF2-40B4-BE49-F238E27FC236}">
                <a16:creationId xmlns:a16="http://schemas.microsoft.com/office/drawing/2014/main" id="{FF22F6BE-8212-18E0-C057-4D44F69238D0}"/>
              </a:ext>
            </a:extLst>
          </p:cNvPr>
          <p:cNvSpPr txBox="1">
            <a:spLocks noChangeArrowheads="1"/>
          </p:cNvSpPr>
          <p:nvPr/>
        </p:nvSpPr>
        <p:spPr bwMode="auto">
          <a:xfrm>
            <a:off x="2782094" y="4028434"/>
            <a:ext cx="64785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it-IT" altLang="it-IT" sz="2100" dirty="0">
                <a:latin typeface="Bookman Old Style" panose="02050604050505020204" pitchFamily="18" charset="0"/>
              </a:rPr>
              <a:t>Dal film: Un sogno per domani 2000 </a:t>
            </a:r>
          </a:p>
          <a:p>
            <a:pPr algn="ctr"/>
            <a:r>
              <a:rPr lang="it-IT" altLang="it-IT" sz="1500" dirty="0">
                <a:latin typeface="Bookman Old Style" panose="02050604050505020204" pitchFamily="18" charset="0"/>
              </a:rPr>
              <a:t>Tratto dal libro «La formula del cuore» di Catherine Ryan Hyde </a:t>
            </a:r>
          </a:p>
        </p:txBody>
      </p:sp>
      <p:sp>
        <p:nvSpPr>
          <p:cNvPr id="24579" name="CasellaDiTesto 2">
            <a:extLst>
              <a:ext uri="{FF2B5EF4-FFF2-40B4-BE49-F238E27FC236}">
                <a16:creationId xmlns:a16="http://schemas.microsoft.com/office/drawing/2014/main" id="{BA5C7091-0495-A8BF-411F-B66B7213CF88}"/>
              </a:ext>
            </a:extLst>
          </p:cNvPr>
          <p:cNvSpPr txBox="1">
            <a:spLocks noChangeArrowheads="1"/>
          </p:cNvSpPr>
          <p:nvPr/>
        </p:nvSpPr>
        <p:spPr bwMode="auto">
          <a:xfrm>
            <a:off x="2027238" y="1004246"/>
            <a:ext cx="79883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it-IT" altLang="it-IT" sz="2800" b="1" dirty="0">
                <a:latin typeface="Bookman Old Style" panose="02050604050505020204" pitchFamily="18" charset="0"/>
              </a:rPr>
              <a:t>Il possibile</a:t>
            </a:r>
          </a:p>
          <a:p>
            <a:endParaRPr lang="it-IT" altLang="it-IT" sz="2000" dirty="0">
              <a:latin typeface="Bookman Old Style" panose="02050604050505020204" pitchFamily="18" charset="0"/>
            </a:endParaRPr>
          </a:p>
          <a:p>
            <a:pPr algn="ctr"/>
            <a:r>
              <a:rPr lang="it-IT" altLang="it-IT" sz="2800" dirty="0">
                <a:latin typeface="Bookman Old Style" panose="02050604050505020204" pitchFamily="18" charset="0"/>
              </a:rPr>
              <a:t>«Cominciate col fare ciò che è necessario, poi ciò che è possibile. E all’improvviso vi sorprenderete a fare l’impossibile». </a:t>
            </a:r>
            <a:r>
              <a:rPr lang="it-IT" altLang="it-IT" sz="2800" i="1" dirty="0">
                <a:latin typeface="Bookman Old Style" panose="02050604050505020204" pitchFamily="18" charset="0"/>
              </a:rPr>
              <a:t>San Francesco</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ttangolo 1">
            <a:extLst>
              <a:ext uri="{FF2B5EF4-FFF2-40B4-BE49-F238E27FC236}">
                <a16:creationId xmlns:a16="http://schemas.microsoft.com/office/drawing/2014/main" id="{165BDA42-7660-FA88-7856-9BDCE2569F43}"/>
              </a:ext>
            </a:extLst>
          </p:cNvPr>
          <p:cNvSpPr>
            <a:spLocks noChangeArrowheads="1"/>
          </p:cNvSpPr>
          <p:nvPr/>
        </p:nvSpPr>
        <p:spPr bwMode="auto">
          <a:xfrm>
            <a:off x="2125662" y="451994"/>
            <a:ext cx="88779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it-IT" altLang="it-IT" sz="3200" b="1" dirty="0">
                <a:latin typeface="Bookman Old Style" panose="02050604050505020204" pitchFamily="18" charset="0"/>
              </a:rPr>
              <a:t>Il servizio </a:t>
            </a:r>
          </a:p>
        </p:txBody>
      </p:sp>
      <p:sp>
        <p:nvSpPr>
          <p:cNvPr id="25602" name="CasellaDiTesto 2">
            <a:extLst>
              <a:ext uri="{FF2B5EF4-FFF2-40B4-BE49-F238E27FC236}">
                <a16:creationId xmlns:a16="http://schemas.microsoft.com/office/drawing/2014/main" id="{7F6626E7-C376-6279-1590-78C9F40C04CC}"/>
              </a:ext>
            </a:extLst>
          </p:cNvPr>
          <p:cNvSpPr txBox="1">
            <a:spLocks noChangeArrowheads="1"/>
          </p:cNvSpPr>
          <p:nvPr/>
        </p:nvSpPr>
        <p:spPr bwMode="auto">
          <a:xfrm>
            <a:off x="2566989" y="1673461"/>
            <a:ext cx="8128409"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it-IT" altLang="it-IT" sz="2400" i="1" dirty="0">
                <a:latin typeface="Bookman Old Style" panose="02050604050505020204" pitchFamily="18" charset="0"/>
              </a:rPr>
              <a:t>"Nella Casa del giusto, anche coloro che esercitano un comando non fanno in realtà altro che prestare un servizio a coloro i quali sembrano comandare; essi di fatto non comandano per cupidigia di dominio ma per dovere di far del bene agli uomini, non per orgoglio di primeggiare, ma per onore di provvedere.</a:t>
            </a:r>
            <a:endParaRPr lang="it-IT" altLang="it-IT" sz="2400" dirty="0">
              <a:latin typeface="Bookman Old Style" panose="02050604050505020204" pitchFamily="18" charset="0"/>
            </a:endParaRPr>
          </a:p>
          <a:p>
            <a:r>
              <a:rPr lang="it-IT" altLang="it-IT" sz="2400" i="1" dirty="0">
                <a:latin typeface="Bookman Old Style" panose="02050604050505020204" pitchFamily="18" charset="0"/>
              </a:rPr>
              <a:t>Da qui nasce l'ordinata concordia tra coloro che comandano e coloro che ubbidiscono, tra coloro che vivono ( e lavorano) insieme." </a:t>
            </a:r>
          </a:p>
          <a:p>
            <a:endParaRPr lang="it-IT" altLang="it-IT" sz="2400" dirty="0">
              <a:latin typeface="Bookman Old Style" panose="02050604050505020204" pitchFamily="18" charset="0"/>
            </a:endParaRPr>
          </a:p>
          <a:p>
            <a:r>
              <a:rPr lang="it-IT" altLang="it-IT" sz="2400" dirty="0">
                <a:latin typeface="Bookman Old Style" panose="02050604050505020204" pitchFamily="18" charset="0"/>
              </a:rPr>
              <a:t>( S. Agostino, De Civitate Dei 19,14 )</a:t>
            </a:r>
            <a:endParaRPr lang="it-IT" altLang="it-IT" sz="1600" dirty="0">
              <a:latin typeface="Bookman Old Style" panose="020506040505050202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ttangolo 1">
            <a:extLst>
              <a:ext uri="{FF2B5EF4-FFF2-40B4-BE49-F238E27FC236}">
                <a16:creationId xmlns:a16="http://schemas.microsoft.com/office/drawing/2014/main" id="{B1915A5B-935E-0B80-DF91-BAC8BEA00328}"/>
              </a:ext>
            </a:extLst>
          </p:cNvPr>
          <p:cNvSpPr>
            <a:spLocks noChangeArrowheads="1"/>
          </p:cNvSpPr>
          <p:nvPr/>
        </p:nvSpPr>
        <p:spPr bwMode="auto">
          <a:xfrm>
            <a:off x="2566989" y="1263651"/>
            <a:ext cx="887842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it-IT" altLang="it-IT" sz="2000" dirty="0">
                <a:latin typeface="Bookman Old Style" panose="02050604050505020204" pitchFamily="18" charset="0"/>
              </a:rPr>
              <a:t>Essere al servizio è la massima espressione del potere.</a:t>
            </a:r>
          </a:p>
          <a:p>
            <a:r>
              <a:rPr lang="it-IT" altLang="it-IT" sz="2000" dirty="0">
                <a:latin typeface="Bookman Old Style" panose="02050604050505020204" pitchFamily="18" charset="0"/>
              </a:rPr>
              <a:t>Come dice Papa Francesco: </a:t>
            </a:r>
            <a:r>
              <a:rPr lang="it-IT" altLang="it-IT" sz="2000" i="1" dirty="0">
                <a:latin typeface="Bookman Old Style" panose="02050604050505020204" pitchFamily="18" charset="0"/>
              </a:rPr>
              <a:t>«Non dimentichiamo mai che il vero potere è il servizio. Bisogna custodire la gente, aver cura di ogni persona, con amore, specialmente dei bambini, dei vecchi, di coloro che sono più fragili e che spesso sono nella periferia del nostro cuore».</a:t>
            </a:r>
            <a:br>
              <a:rPr lang="it-IT" altLang="it-IT" sz="2000" dirty="0">
                <a:latin typeface="Bookman Old Style" panose="02050604050505020204" pitchFamily="18" charset="0"/>
              </a:rPr>
            </a:br>
            <a:r>
              <a:rPr lang="it-IT" altLang="it-IT" sz="2000" dirty="0">
                <a:latin typeface="Bookman Old Style" panose="02050604050505020204" pitchFamily="18" charset="0"/>
              </a:rPr>
              <a:t> e sullo stesso versante il premio Nobel Tagore: </a:t>
            </a:r>
          </a:p>
          <a:p>
            <a:r>
              <a:rPr lang="it-IT" altLang="it-IT" sz="2000" i="1" dirty="0">
                <a:latin typeface="Bookman Old Style" panose="02050604050505020204" pitchFamily="18" charset="0"/>
              </a:rPr>
              <a:t>«Sognai e nel sogno il mondo mi apparve una cosa meravigliosa.</a:t>
            </a:r>
            <a:endParaRPr lang="it-IT" altLang="it-IT" sz="2000" dirty="0">
              <a:latin typeface="Bookman Old Style" panose="02050604050505020204" pitchFamily="18" charset="0"/>
            </a:endParaRPr>
          </a:p>
          <a:p>
            <a:r>
              <a:rPr lang="it-IT" altLang="it-IT" sz="2000" i="1" dirty="0">
                <a:latin typeface="Bookman Old Style" panose="02050604050505020204" pitchFamily="18" charset="0"/>
              </a:rPr>
              <a:t>Mi svegliai e mi accorsi che nel mondo è tutto un servire.</a:t>
            </a:r>
            <a:endParaRPr lang="it-IT" altLang="it-IT" sz="2000" dirty="0">
              <a:latin typeface="Bookman Old Style" panose="02050604050505020204" pitchFamily="18" charset="0"/>
            </a:endParaRPr>
          </a:p>
          <a:p>
            <a:r>
              <a:rPr lang="it-IT" altLang="it-IT" sz="2000" i="1" dirty="0">
                <a:latin typeface="Bookman Old Style" panose="02050604050505020204" pitchFamily="18" charset="0"/>
              </a:rPr>
              <a:t>Servii e nel mondo trovai la felicità che avevo sognato».</a:t>
            </a:r>
          </a:p>
          <a:p>
            <a:endParaRPr lang="it-IT" altLang="it-IT" i="1" dirty="0"/>
          </a:p>
          <a:p>
            <a:endParaRPr lang="it-IT" altLang="it-IT" i="1" dirty="0"/>
          </a:p>
          <a:p>
            <a:endParaRPr lang="it-IT" altLang="it-IT" b="1" i="1" dirty="0"/>
          </a:p>
          <a:p>
            <a:endParaRPr lang="it-IT" altLang="it-IT" b="1" i="1" dirty="0"/>
          </a:p>
          <a:p>
            <a:endParaRPr lang="it-IT" altLang="it-IT" b="1" i="1" dirty="0"/>
          </a:p>
          <a:p>
            <a:endParaRPr lang="it-IT" altLang="it-IT" b="1" dirty="0"/>
          </a:p>
        </p:txBody>
      </p:sp>
      <p:sp>
        <p:nvSpPr>
          <p:cNvPr id="27650" name="CasellaDiTesto 2">
            <a:extLst>
              <a:ext uri="{FF2B5EF4-FFF2-40B4-BE49-F238E27FC236}">
                <a16:creationId xmlns:a16="http://schemas.microsoft.com/office/drawing/2014/main" id="{E05D8291-DDF0-01DC-1311-9C63A91DA594}"/>
              </a:ext>
            </a:extLst>
          </p:cNvPr>
          <p:cNvSpPr txBox="1">
            <a:spLocks noChangeArrowheads="1"/>
          </p:cNvSpPr>
          <p:nvPr/>
        </p:nvSpPr>
        <p:spPr bwMode="auto">
          <a:xfrm>
            <a:off x="2239767" y="4435476"/>
            <a:ext cx="8188504"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it-IT" altLang="it-IT" sz="2400" dirty="0">
                <a:latin typeface="Bookman Old Style" panose="02050604050505020204" pitchFamily="18" charset="0"/>
                <a:hlinkClick r:id="rId3"/>
              </a:rPr>
              <a:t>https://www.youtube.com/watch?v=DQt8JyVxvj8</a:t>
            </a:r>
            <a:endParaRPr lang="it-IT" altLang="it-IT" sz="2400" dirty="0">
              <a:latin typeface="Bookman Old Style" panose="02050604050505020204" pitchFamily="18" charset="0"/>
            </a:endParaRPr>
          </a:p>
          <a:p>
            <a:pPr algn="ctr"/>
            <a:endParaRPr lang="it-IT" altLang="it-IT" sz="2400" dirty="0">
              <a:latin typeface="Bookman Old Style" panose="02050604050505020204" pitchFamily="18" charset="0"/>
            </a:endParaRPr>
          </a:p>
          <a:p>
            <a:pPr algn="ctr"/>
            <a:r>
              <a:rPr lang="it-IT" altLang="it-IT" sz="2100" dirty="0">
                <a:latin typeface="Bookman Old Style" panose="02050604050505020204" pitchFamily="18" charset="0"/>
              </a:rPr>
              <a:t>Dal Film La vita è bella 1997</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8445C43D-9B6B-CAD8-EA44-0025F24E10F6}"/>
              </a:ext>
            </a:extLst>
          </p:cNvPr>
          <p:cNvSpPr>
            <a:spLocks noGrp="1" noChangeArrowheads="1"/>
          </p:cNvSpPr>
          <p:nvPr>
            <p:ph type="title"/>
          </p:nvPr>
        </p:nvSpPr>
        <p:spPr>
          <a:xfrm>
            <a:off x="2309814" y="1214438"/>
            <a:ext cx="7526337" cy="857250"/>
          </a:xfrm>
        </p:spPr>
        <p:txBody>
          <a:bodyPr>
            <a:normAutofit fontScale="90000"/>
          </a:bodyPr>
          <a:lstStyle/>
          <a:p>
            <a:pPr algn="ctr">
              <a:defRPr/>
            </a:pPr>
            <a:r>
              <a:rPr lang="it-IT" altLang="it-IT" b="1" dirty="0">
                <a:solidFill>
                  <a:schemeClr val="accent3"/>
                </a:solidFill>
                <a:latin typeface="Bookman Old Style" panose="02050604050505020204" pitchFamily="18" charset="0"/>
              </a:rPr>
              <a:t>Assumersi la responsabilità</a:t>
            </a:r>
            <a:br>
              <a:rPr lang="it-IT" altLang="it-IT" b="1" dirty="0">
                <a:solidFill>
                  <a:schemeClr val="accent3"/>
                </a:solidFill>
                <a:latin typeface="Bookman Old Style" panose="02050604050505020204" pitchFamily="18" charset="0"/>
              </a:rPr>
            </a:br>
            <a:r>
              <a:rPr lang="it-IT" altLang="it-IT" b="1" dirty="0">
                <a:solidFill>
                  <a:schemeClr val="accent3"/>
                </a:solidFill>
                <a:latin typeface="Bookman Old Style" panose="02050604050505020204" pitchFamily="18" charset="0"/>
              </a:rPr>
              <a:t>significa chiedersi</a:t>
            </a:r>
            <a:r>
              <a:rPr lang="it-IT" altLang="it-IT" sz="2625" b="1" dirty="0">
                <a:solidFill>
                  <a:schemeClr val="accent3"/>
                </a:solidFill>
                <a:latin typeface="Bookman Old Style" panose="02050604050505020204" pitchFamily="18" charset="0"/>
              </a:rPr>
              <a:t> :</a:t>
            </a:r>
            <a:br>
              <a:rPr lang="it-IT" altLang="it-IT" sz="2625" b="1" dirty="0">
                <a:solidFill>
                  <a:schemeClr val="accent3"/>
                </a:solidFill>
                <a:latin typeface="Bookman Old Style" panose="02050604050505020204" pitchFamily="18" charset="0"/>
              </a:rPr>
            </a:br>
            <a:br>
              <a:rPr lang="it-IT" altLang="it-IT" sz="2625" b="1" dirty="0">
                <a:solidFill>
                  <a:schemeClr val="accent3"/>
                </a:solidFill>
                <a:latin typeface="Bookman Old Style" panose="02050604050505020204" pitchFamily="18" charset="0"/>
              </a:rPr>
            </a:br>
            <a:endParaRPr lang="it-IT" altLang="it-IT" sz="2625" b="1" dirty="0">
              <a:solidFill>
                <a:schemeClr val="accent3"/>
              </a:solidFill>
              <a:latin typeface="Bookman Old Style" panose="02050604050505020204" pitchFamily="18" charset="0"/>
            </a:endParaRPr>
          </a:p>
        </p:txBody>
      </p:sp>
      <p:sp>
        <p:nvSpPr>
          <p:cNvPr id="29698" name="Rectangle 3">
            <a:extLst>
              <a:ext uri="{FF2B5EF4-FFF2-40B4-BE49-F238E27FC236}">
                <a16:creationId xmlns:a16="http://schemas.microsoft.com/office/drawing/2014/main" id="{67BE370C-AC2A-922B-CDCF-2EC34CAF2558}"/>
              </a:ext>
            </a:extLst>
          </p:cNvPr>
          <p:cNvSpPr>
            <a:spLocks noGrp="1" noChangeArrowheads="1"/>
          </p:cNvSpPr>
          <p:nvPr>
            <p:ph type="body" idx="1"/>
          </p:nvPr>
        </p:nvSpPr>
        <p:spPr>
          <a:xfrm>
            <a:off x="2982913" y="2616625"/>
            <a:ext cx="6665912" cy="2700338"/>
          </a:xfrm>
        </p:spPr>
        <p:txBody>
          <a:bodyPr>
            <a:normAutofit lnSpcReduction="10000"/>
          </a:bodyPr>
          <a:lstStyle/>
          <a:p>
            <a:pPr>
              <a:lnSpc>
                <a:spcPct val="140000"/>
              </a:lnSpc>
              <a:buFont typeface="Courier New" panose="02070309020205020404" pitchFamily="49" charset="0"/>
              <a:buChar char="o"/>
            </a:pPr>
            <a:r>
              <a:rPr lang="it-IT" altLang="it-IT" sz="2400" dirty="0">
                <a:solidFill>
                  <a:schemeClr val="accent3"/>
                </a:solidFill>
                <a:latin typeface="Bookman Old Style" panose="02050604050505020204" pitchFamily="18" charset="0"/>
              </a:rPr>
              <a:t>in che modo ciascuno ha contribuito a creare la situazione problematica o disarmonica?</a:t>
            </a:r>
          </a:p>
          <a:p>
            <a:pPr>
              <a:lnSpc>
                <a:spcPct val="140000"/>
              </a:lnSpc>
              <a:buFont typeface="Courier New" panose="02070309020205020404" pitchFamily="49" charset="0"/>
              <a:buChar char="o"/>
            </a:pPr>
            <a:r>
              <a:rPr lang="it-IT" altLang="it-IT" sz="2400" dirty="0">
                <a:solidFill>
                  <a:schemeClr val="accent3"/>
                </a:solidFill>
                <a:latin typeface="Bookman Old Style" panose="02050604050505020204" pitchFamily="18" charset="0"/>
              </a:rPr>
              <a:t>che cosa è stato o non è stato detto?</a:t>
            </a:r>
          </a:p>
          <a:p>
            <a:pPr>
              <a:lnSpc>
                <a:spcPct val="140000"/>
              </a:lnSpc>
              <a:buFont typeface="Courier New" panose="02070309020205020404" pitchFamily="49" charset="0"/>
              <a:buChar char="o"/>
            </a:pPr>
            <a:r>
              <a:rPr lang="it-IT" altLang="it-IT" sz="2400" dirty="0">
                <a:solidFill>
                  <a:schemeClr val="accent3"/>
                </a:solidFill>
                <a:latin typeface="Bookman Old Style" panose="02050604050505020204" pitchFamily="18" charset="0"/>
              </a:rPr>
              <a:t>cosa si può fare di diverso? </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egnaposto numero diapositiva 4">
            <a:extLst>
              <a:ext uri="{FF2B5EF4-FFF2-40B4-BE49-F238E27FC236}">
                <a16:creationId xmlns:a16="http://schemas.microsoft.com/office/drawing/2014/main" id="{56B07593-506E-1153-2033-F2DB5B07D14C}"/>
              </a:ext>
            </a:extLst>
          </p:cNvPr>
          <p:cNvSpPr>
            <a:spLocks noGrp="1" noChangeArrowheads="1"/>
          </p:cNvSpPr>
          <p:nvPr>
            <p:ph type="sldNum" sz="quarter" idx="12"/>
          </p:nvPr>
        </p:nvSpPr>
        <p:spPr bwMode="auto">
          <a:xfrm>
            <a:off x="3149600" y="5540375"/>
            <a:ext cx="6032500" cy="342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213" indent="-214313">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fld id="{9F40704A-98CB-1C48-B94B-E359062CFEB0}" type="slidenum">
              <a:rPr lang="it-IT" altLang="it-IT" sz="900">
                <a:solidFill>
                  <a:srgbClr val="F3CD60"/>
                </a:solidFill>
                <a:latin typeface="Arial" panose="020B0604020202020204" pitchFamily="34" charset="0"/>
              </a:rPr>
              <a:pPr algn="ctr" fontAlgn="base">
                <a:lnSpc>
                  <a:spcPct val="100000"/>
                </a:lnSpc>
                <a:spcBef>
                  <a:spcPct val="0"/>
                </a:spcBef>
                <a:spcAft>
                  <a:spcPct val="0"/>
                </a:spcAft>
                <a:buFontTx/>
                <a:buNone/>
              </a:pPr>
              <a:t>35</a:t>
            </a:fld>
            <a:endParaRPr lang="it-IT" altLang="it-IT" sz="900">
              <a:solidFill>
                <a:srgbClr val="F3CD60"/>
              </a:solidFill>
              <a:latin typeface="Arial" panose="020B0604020202020204" pitchFamily="34" charset="0"/>
            </a:endParaRPr>
          </a:p>
        </p:txBody>
      </p:sp>
      <p:sp>
        <p:nvSpPr>
          <p:cNvPr id="4" name="Rettangolo 3">
            <a:extLst>
              <a:ext uri="{FF2B5EF4-FFF2-40B4-BE49-F238E27FC236}">
                <a16:creationId xmlns:a16="http://schemas.microsoft.com/office/drawing/2014/main" id="{28699A8B-837C-21B8-94FB-9B469DEC69D1}"/>
              </a:ext>
            </a:extLst>
          </p:cNvPr>
          <p:cNvSpPr/>
          <p:nvPr/>
        </p:nvSpPr>
        <p:spPr>
          <a:xfrm>
            <a:off x="3076576" y="1657351"/>
            <a:ext cx="6073775" cy="601663"/>
          </a:xfrm>
          <a:prstGeom prst="rect">
            <a:avLst/>
          </a:prstGeom>
        </p:spPr>
        <p:txBody>
          <a:bodyPr>
            <a:spAutoFit/>
          </a:bodyPr>
          <a:lstStyle/>
          <a:p>
            <a:pPr>
              <a:lnSpc>
                <a:spcPct val="80000"/>
              </a:lnSpc>
              <a:defRPr/>
            </a:pPr>
            <a:endParaRPr lang="it-IT" sz="900" b="1" dirty="0">
              <a:latin typeface="Bookman Old Style" pitchFamily="18" charset="0"/>
            </a:endParaRPr>
          </a:p>
          <a:p>
            <a:pPr marL="457200" indent="-457200">
              <a:defRPr/>
            </a:pPr>
            <a:r>
              <a:rPr lang="it-IT" sz="788" b="1" dirty="0">
                <a:latin typeface="Bookman Old Style" pitchFamily="18" charset="0"/>
              </a:rPr>
              <a:t>     </a:t>
            </a:r>
            <a:endParaRPr lang="it-IT" b="1" dirty="0">
              <a:latin typeface="Bookman Old Style" pitchFamily="18" charset="0"/>
            </a:endParaRPr>
          </a:p>
          <a:p>
            <a:pPr marL="457200" indent="-457200">
              <a:defRPr/>
            </a:pPr>
            <a:r>
              <a:rPr lang="it-IT" b="1" dirty="0">
                <a:latin typeface="Bookman Old Style" pitchFamily="18" charset="0"/>
              </a:rPr>
              <a:t>	</a:t>
            </a:r>
            <a:endParaRPr lang="it-IT" dirty="0">
              <a:latin typeface="Arial" charset="0"/>
            </a:endParaRPr>
          </a:p>
        </p:txBody>
      </p:sp>
      <p:sp>
        <p:nvSpPr>
          <p:cNvPr id="2" name="Rettangolo 1">
            <a:extLst>
              <a:ext uri="{FF2B5EF4-FFF2-40B4-BE49-F238E27FC236}">
                <a16:creationId xmlns:a16="http://schemas.microsoft.com/office/drawing/2014/main" id="{67A89C84-AC20-8A6A-391B-5AD7A98F2B94}"/>
              </a:ext>
            </a:extLst>
          </p:cNvPr>
          <p:cNvSpPr/>
          <p:nvPr/>
        </p:nvSpPr>
        <p:spPr>
          <a:xfrm>
            <a:off x="2062164" y="1103314"/>
            <a:ext cx="8262937" cy="4893647"/>
          </a:xfrm>
          <a:prstGeom prst="rect">
            <a:avLst/>
          </a:prstGeom>
        </p:spPr>
        <p:txBody>
          <a:bodyPr>
            <a:spAutoFit/>
          </a:bodyPr>
          <a:lstStyle/>
          <a:p>
            <a:pPr algn="ctr">
              <a:defRPr/>
            </a:pPr>
            <a:r>
              <a:rPr lang="it-IT" sz="2400" b="1" dirty="0">
                <a:solidFill>
                  <a:schemeClr val="accent3"/>
                </a:solidFill>
                <a:latin typeface="Bookman Old Style" panose="02050604050505020204" pitchFamily="18" charset="0"/>
                <a:ea typeface="Calibri" panose="020F0502020204030204" pitchFamily="34" charset="0"/>
                <a:cs typeface="Times New Roman" panose="02020603050405020304" pitchFamily="18" charset="0"/>
              </a:rPr>
              <a:t>Articolazione del significato di “responsabilità”</a:t>
            </a:r>
            <a:endParaRPr lang="it-IT" sz="2400" dirty="0">
              <a:solidFill>
                <a:schemeClr val="accent3"/>
              </a:solidFill>
              <a:latin typeface="Bookman Old Style" panose="02050604050505020204" pitchFamily="18" charset="0"/>
              <a:ea typeface="Calibri" panose="020F0502020204030204" pitchFamily="34" charset="0"/>
              <a:cs typeface="Times New Roman" panose="02020603050405020304" pitchFamily="18" charset="0"/>
            </a:endParaRPr>
          </a:p>
          <a:p>
            <a:pPr>
              <a:defRPr/>
            </a:pPr>
            <a:r>
              <a:rPr lang="it-IT" sz="2400" b="1" dirty="0">
                <a:solidFill>
                  <a:schemeClr val="accent3"/>
                </a:solidFill>
                <a:latin typeface="Bookman Old Style" panose="02050604050505020204" pitchFamily="18" charset="0"/>
                <a:ea typeface="Calibri" panose="020F0502020204030204" pitchFamily="34" charset="0"/>
                <a:cs typeface="Times New Roman" panose="02020603050405020304" pitchFamily="18" charset="0"/>
              </a:rPr>
              <a:t> </a:t>
            </a:r>
            <a:endParaRPr lang="it-IT" sz="2400" dirty="0">
              <a:solidFill>
                <a:schemeClr val="accent3"/>
              </a:solidFill>
              <a:latin typeface="Bookman Old Style" panose="02050604050505020204" pitchFamily="18" charset="0"/>
              <a:ea typeface="Calibri" panose="020F0502020204030204" pitchFamily="34" charset="0"/>
              <a:cs typeface="Times New Roman" panose="02020603050405020304" pitchFamily="18" charset="0"/>
            </a:endParaRPr>
          </a:p>
          <a:p>
            <a:pPr marL="257175" indent="-257175">
              <a:buFont typeface="Arial" panose="020B0604020202020204" pitchFamily="34" charset="0"/>
              <a:buChar char="•"/>
              <a:tabLst>
                <a:tab pos="342900" algn="l"/>
              </a:tabLst>
              <a:defRPr/>
            </a:pPr>
            <a:r>
              <a:rPr lang="it-IT" sz="2400" dirty="0">
                <a:solidFill>
                  <a:schemeClr val="accent3"/>
                </a:solidFill>
                <a:latin typeface="Bookman Old Style" panose="02050604050505020204" pitchFamily="18" charset="0"/>
                <a:ea typeface="Calibri" panose="020F0502020204030204" pitchFamily="34" charset="0"/>
                <a:cs typeface="Times New Roman" panose="02020603050405020304" pitchFamily="18" charset="0"/>
              </a:rPr>
              <a:t>“responsabilità di competenze”, definita </a:t>
            </a:r>
            <a:r>
              <a:rPr lang="it-IT" sz="2400" b="1" i="1" dirty="0" err="1">
                <a:solidFill>
                  <a:schemeClr val="accent3"/>
                </a:solidFill>
                <a:latin typeface="Bookman Old Style" panose="02050604050505020204" pitchFamily="18" charset="0"/>
                <a:ea typeface="Calibri" panose="020F0502020204030204" pitchFamily="34" charset="0"/>
                <a:cs typeface="Times New Roman" panose="02020603050405020304" pitchFamily="18" charset="0"/>
              </a:rPr>
              <a:t>accountability</a:t>
            </a:r>
            <a:r>
              <a:rPr lang="it-IT" sz="2400" dirty="0">
                <a:solidFill>
                  <a:schemeClr val="accent3"/>
                </a:solidFill>
                <a:latin typeface="Bookman Old Style" panose="02050604050505020204" pitchFamily="18" charset="0"/>
                <a:ea typeface="Calibri" panose="020F0502020204030204" pitchFamily="34" charset="0"/>
                <a:cs typeface="Times New Roman" panose="02020603050405020304" pitchFamily="18" charset="0"/>
              </a:rPr>
              <a:t>, quando il soggetto attore presenta competenze e caratteristiche che lo rendono idoneo a ricoprire le esigenze legate a un ruolo ricoperto </a:t>
            </a:r>
          </a:p>
          <a:p>
            <a:pPr marL="257175" indent="-257175">
              <a:buFont typeface="Arial" panose="020B0604020202020204" pitchFamily="34" charset="0"/>
              <a:buChar char="•"/>
              <a:tabLst>
                <a:tab pos="342900" algn="l"/>
              </a:tabLst>
              <a:defRPr/>
            </a:pPr>
            <a:r>
              <a:rPr lang="it-IT" sz="2400" dirty="0">
                <a:solidFill>
                  <a:schemeClr val="accent3"/>
                </a:solidFill>
                <a:latin typeface="Bookman Old Style" panose="02050604050505020204" pitchFamily="18" charset="0"/>
                <a:ea typeface="Calibri" panose="020F0502020204030204" pitchFamily="34" charset="0"/>
                <a:cs typeface="Times New Roman" panose="02020603050405020304" pitchFamily="18" charset="0"/>
              </a:rPr>
              <a:t>“responsabilità di ruolo”, definita </a:t>
            </a:r>
            <a:r>
              <a:rPr lang="it-IT" sz="2400" b="1" i="1" dirty="0" err="1">
                <a:solidFill>
                  <a:schemeClr val="accent3"/>
                </a:solidFill>
                <a:latin typeface="Bookman Old Style" panose="02050604050505020204" pitchFamily="18" charset="0"/>
                <a:ea typeface="Calibri" panose="020F0502020204030204" pitchFamily="34" charset="0"/>
                <a:cs typeface="Times New Roman" panose="02020603050405020304" pitchFamily="18" charset="0"/>
              </a:rPr>
              <a:t>responsibility</a:t>
            </a:r>
            <a:r>
              <a:rPr lang="it-IT" sz="2400" dirty="0">
                <a:solidFill>
                  <a:schemeClr val="accent3"/>
                </a:solidFill>
                <a:latin typeface="Bookman Old Style" panose="02050604050505020204" pitchFamily="18" charset="0"/>
                <a:ea typeface="Calibri" panose="020F0502020204030204" pitchFamily="34" charset="0"/>
                <a:cs typeface="Times New Roman" panose="02020603050405020304" pitchFamily="18" charset="0"/>
              </a:rPr>
              <a:t>, legata alle funzioni della propria posizione di lavoro, riconosciuta e definita dall’organizzazione </a:t>
            </a:r>
          </a:p>
          <a:p>
            <a:pPr marL="257175" indent="-257175">
              <a:buFont typeface="Arial" panose="020B0604020202020204" pitchFamily="34" charset="0"/>
              <a:buChar char="•"/>
              <a:tabLst>
                <a:tab pos="342900" algn="l"/>
              </a:tabLst>
              <a:defRPr/>
            </a:pPr>
            <a:r>
              <a:rPr lang="it-IT" sz="2400" dirty="0">
                <a:solidFill>
                  <a:schemeClr val="accent3"/>
                </a:solidFill>
                <a:latin typeface="Bookman Old Style" panose="02050604050505020204" pitchFamily="18" charset="0"/>
                <a:ea typeface="Calibri" panose="020F0502020204030204" pitchFamily="34" charset="0"/>
                <a:cs typeface="Times New Roman" panose="02020603050405020304" pitchFamily="18" charset="0"/>
              </a:rPr>
              <a:t>“responsabilità di conseguenze”, definita </a:t>
            </a:r>
            <a:r>
              <a:rPr lang="it-IT" sz="2400" b="1" i="1" dirty="0" err="1">
                <a:solidFill>
                  <a:schemeClr val="accent3"/>
                </a:solidFill>
                <a:latin typeface="Bookman Old Style" panose="02050604050505020204" pitchFamily="18" charset="0"/>
                <a:ea typeface="Calibri" panose="020F0502020204030204" pitchFamily="34" charset="0"/>
                <a:cs typeface="Times New Roman" panose="02020603050405020304" pitchFamily="18" charset="0"/>
              </a:rPr>
              <a:t>liability</a:t>
            </a:r>
            <a:r>
              <a:rPr lang="it-IT" sz="2400" dirty="0">
                <a:solidFill>
                  <a:schemeClr val="accent3"/>
                </a:solidFill>
                <a:latin typeface="Bookman Old Style" panose="02050604050505020204" pitchFamily="18" charset="0"/>
                <a:ea typeface="Calibri" panose="020F0502020204030204" pitchFamily="34" charset="0"/>
                <a:cs typeface="Times New Roman" panose="02020603050405020304" pitchFamily="18" charset="0"/>
              </a:rPr>
              <a:t>, che sottolinea la consapevolezza e l’idoneità ad accettare le conseguenze derivanti dalle attività svolte.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egnaposto numero diapositiva 4">
            <a:extLst>
              <a:ext uri="{FF2B5EF4-FFF2-40B4-BE49-F238E27FC236}">
                <a16:creationId xmlns:a16="http://schemas.microsoft.com/office/drawing/2014/main" id="{97647A97-5909-82E9-C798-45789BAEB256}"/>
              </a:ext>
            </a:extLst>
          </p:cNvPr>
          <p:cNvSpPr>
            <a:spLocks noGrp="1" noChangeArrowheads="1"/>
          </p:cNvSpPr>
          <p:nvPr>
            <p:ph type="sldNum" sz="quarter" idx="12"/>
          </p:nvPr>
        </p:nvSpPr>
        <p:spPr bwMode="auto">
          <a:xfrm>
            <a:off x="3149600" y="5540375"/>
            <a:ext cx="6032500" cy="342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213" indent="-214313">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fld id="{51F41F13-959E-9045-B0CC-A4B2FFAF52D0}" type="slidenum">
              <a:rPr lang="it-IT" altLang="it-IT" sz="900">
                <a:solidFill>
                  <a:srgbClr val="F3CD60"/>
                </a:solidFill>
                <a:latin typeface="Arial" panose="020B0604020202020204" pitchFamily="34" charset="0"/>
              </a:rPr>
              <a:pPr algn="ctr" fontAlgn="base">
                <a:lnSpc>
                  <a:spcPct val="100000"/>
                </a:lnSpc>
                <a:spcBef>
                  <a:spcPct val="0"/>
                </a:spcBef>
                <a:spcAft>
                  <a:spcPct val="0"/>
                </a:spcAft>
                <a:buFontTx/>
                <a:buNone/>
              </a:pPr>
              <a:t>36</a:t>
            </a:fld>
            <a:endParaRPr lang="it-IT" altLang="it-IT" sz="900">
              <a:solidFill>
                <a:srgbClr val="F3CD60"/>
              </a:solidFill>
              <a:latin typeface="Arial" panose="020B0604020202020204" pitchFamily="34" charset="0"/>
            </a:endParaRPr>
          </a:p>
        </p:txBody>
      </p:sp>
      <p:sp>
        <p:nvSpPr>
          <p:cNvPr id="4" name="Rettangolo 3">
            <a:extLst>
              <a:ext uri="{FF2B5EF4-FFF2-40B4-BE49-F238E27FC236}">
                <a16:creationId xmlns:a16="http://schemas.microsoft.com/office/drawing/2014/main" id="{F4B2095C-FA39-9AF0-48C3-632E73B8786D}"/>
              </a:ext>
            </a:extLst>
          </p:cNvPr>
          <p:cNvSpPr/>
          <p:nvPr/>
        </p:nvSpPr>
        <p:spPr>
          <a:xfrm>
            <a:off x="3076576" y="1657351"/>
            <a:ext cx="6073775" cy="601663"/>
          </a:xfrm>
          <a:prstGeom prst="rect">
            <a:avLst/>
          </a:prstGeom>
        </p:spPr>
        <p:txBody>
          <a:bodyPr>
            <a:spAutoFit/>
          </a:bodyPr>
          <a:lstStyle/>
          <a:p>
            <a:pPr>
              <a:lnSpc>
                <a:spcPct val="80000"/>
              </a:lnSpc>
              <a:defRPr/>
            </a:pPr>
            <a:endParaRPr lang="it-IT" sz="900" b="1" dirty="0">
              <a:latin typeface="Bookman Old Style" pitchFamily="18" charset="0"/>
            </a:endParaRPr>
          </a:p>
          <a:p>
            <a:pPr marL="457200" indent="-457200">
              <a:defRPr/>
            </a:pPr>
            <a:r>
              <a:rPr lang="it-IT" sz="788" b="1" dirty="0">
                <a:latin typeface="Bookman Old Style" pitchFamily="18" charset="0"/>
              </a:rPr>
              <a:t>     </a:t>
            </a:r>
            <a:endParaRPr lang="it-IT" b="1" dirty="0">
              <a:latin typeface="Bookman Old Style" pitchFamily="18" charset="0"/>
            </a:endParaRPr>
          </a:p>
          <a:p>
            <a:pPr marL="457200" indent="-457200">
              <a:defRPr/>
            </a:pPr>
            <a:r>
              <a:rPr lang="it-IT" b="1" dirty="0">
                <a:latin typeface="Bookman Old Style" pitchFamily="18" charset="0"/>
              </a:rPr>
              <a:t>	</a:t>
            </a:r>
            <a:endParaRPr lang="it-IT" dirty="0">
              <a:latin typeface="Arial" charset="0"/>
            </a:endParaRPr>
          </a:p>
        </p:txBody>
      </p:sp>
      <p:sp>
        <p:nvSpPr>
          <p:cNvPr id="31747" name="Rettangolo 1">
            <a:extLst>
              <a:ext uri="{FF2B5EF4-FFF2-40B4-BE49-F238E27FC236}">
                <a16:creationId xmlns:a16="http://schemas.microsoft.com/office/drawing/2014/main" id="{1CFE41CF-A1BE-238A-B368-D58FB5749B89}"/>
              </a:ext>
            </a:extLst>
          </p:cNvPr>
          <p:cNvSpPr>
            <a:spLocks noChangeArrowheads="1"/>
          </p:cNvSpPr>
          <p:nvPr/>
        </p:nvSpPr>
        <p:spPr bwMode="auto">
          <a:xfrm>
            <a:off x="3182939" y="3996272"/>
            <a:ext cx="773849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it-IT" altLang="it-IT" dirty="0"/>
          </a:p>
          <a:p>
            <a:endParaRPr lang="it-IT" altLang="it-IT" dirty="0"/>
          </a:p>
          <a:p>
            <a:pPr algn="ctr"/>
            <a:r>
              <a:rPr lang="it-IT" altLang="it-IT" sz="2400" dirty="0">
                <a:latin typeface="Bookman Old Style" panose="02050604050505020204" pitchFamily="18" charset="0"/>
                <a:hlinkClick r:id="rId2"/>
              </a:rPr>
              <a:t>https://www.youtube.com/watch?v=CftY5VeqERs</a:t>
            </a:r>
            <a:endParaRPr lang="it-IT" altLang="it-IT" sz="2400" dirty="0">
              <a:latin typeface="Bookman Old Style" panose="02050604050505020204" pitchFamily="18" charset="0"/>
            </a:endParaRPr>
          </a:p>
          <a:p>
            <a:pPr algn="ctr"/>
            <a:r>
              <a:rPr lang="it-IT" altLang="it-IT" sz="2400" dirty="0">
                <a:latin typeface="Bookman Old Style" panose="02050604050505020204" pitchFamily="18" charset="0"/>
              </a:rPr>
              <a:t>Dal Film: Le ali della libertà 1994</a:t>
            </a:r>
          </a:p>
          <a:p>
            <a:endParaRPr lang="it-IT" altLang="it-IT" dirty="0"/>
          </a:p>
          <a:p>
            <a:endParaRPr lang="it-IT" altLang="it-IT" dirty="0"/>
          </a:p>
        </p:txBody>
      </p:sp>
      <p:sp>
        <p:nvSpPr>
          <p:cNvPr id="31748" name="CasellaDiTesto 4">
            <a:extLst>
              <a:ext uri="{FF2B5EF4-FFF2-40B4-BE49-F238E27FC236}">
                <a16:creationId xmlns:a16="http://schemas.microsoft.com/office/drawing/2014/main" id="{F96D329A-CD48-7C3B-F30F-5CAD0A0FD9D0}"/>
              </a:ext>
            </a:extLst>
          </p:cNvPr>
          <p:cNvSpPr txBox="1">
            <a:spLocks noChangeArrowheads="1"/>
          </p:cNvSpPr>
          <p:nvPr/>
        </p:nvSpPr>
        <p:spPr bwMode="auto">
          <a:xfrm>
            <a:off x="2670176" y="1101868"/>
            <a:ext cx="73247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it-IT" altLang="it-IT" sz="2400" dirty="0">
                <a:latin typeface="Bookman Old Style" panose="02050604050505020204" pitchFamily="18" charset="0"/>
              </a:rPr>
              <a:t>La responsabilità: è </a:t>
            </a:r>
            <a:r>
              <a:rPr lang="it-IT" altLang="it-IT" sz="2400" i="1" dirty="0">
                <a:latin typeface="Bookman Old Style" panose="02050604050505020204" pitchFamily="18" charset="0"/>
              </a:rPr>
              <a:t>consapevolezza interna </a:t>
            </a:r>
            <a:r>
              <a:rPr lang="it-IT" altLang="it-IT" sz="2400" dirty="0">
                <a:latin typeface="Bookman Old Style" panose="02050604050505020204" pitchFamily="18" charset="0"/>
              </a:rPr>
              <a:t>e </a:t>
            </a:r>
            <a:r>
              <a:rPr lang="it-IT" altLang="it-IT" sz="2400" i="1" dirty="0">
                <a:latin typeface="Bookman Old Style" panose="02050604050505020204" pitchFamily="18" charset="0"/>
              </a:rPr>
              <a:t>libertà</a:t>
            </a:r>
            <a:r>
              <a:rPr lang="it-IT" altLang="it-IT" sz="2400" dirty="0">
                <a:latin typeface="Bookman Old Style" panose="02050604050505020204" pitchFamily="18" charset="0"/>
              </a:rPr>
              <a:t> di fare scelte e prendere decisioni personali anche faticose e penalizzanti in coerenza con il proprio progetto di vita, sviluppando la «speranza».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59BB9840-D928-6215-5FBF-9ABC1866F550}"/>
              </a:ext>
            </a:extLst>
          </p:cNvPr>
          <p:cNvSpPr>
            <a:spLocks noGrp="1" noChangeArrowheads="1"/>
          </p:cNvSpPr>
          <p:nvPr>
            <p:ph type="title"/>
          </p:nvPr>
        </p:nvSpPr>
        <p:spPr>
          <a:xfrm>
            <a:off x="2517169" y="1322388"/>
            <a:ext cx="8702211" cy="3814762"/>
          </a:xfrm>
        </p:spPr>
        <p:txBody>
          <a:bodyPr>
            <a:normAutofit/>
          </a:bodyPr>
          <a:lstStyle/>
          <a:p>
            <a:pPr algn="ctr">
              <a:defRPr/>
            </a:pPr>
            <a:r>
              <a:rPr lang="it-IT" altLang="it-IT" dirty="0">
                <a:latin typeface="Bookman Old Style" panose="02050604050505020204" pitchFamily="18" charset="0"/>
              </a:rPr>
              <a:t>Responsabilità</a:t>
            </a:r>
            <a:br>
              <a:rPr lang="it-IT" altLang="it-IT" dirty="0">
                <a:latin typeface="Bookman Old Style" panose="02050604050505020204" pitchFamily="18" charset="0"/>
              </a:rPr>
            </a:br>
            <a:r>
              <a:rPr lang="it-IT" altLang="it-IT" dirty="0">
                <a:latin typeface="Bookman Old Style" panose="02050604050505020204" pitchFamily="18" charset="0"/>
              </a:rPr>
              <a:t>significa</a:t>
            </a:r>
            <a:br>
              <a:rPr lang="it-IT" altLang="it-IT" dirty="0">
                <a:latin typeface="Bookman Old Style" panose="02050604050505020204" pitchFamily="18" charset="0"/>
              </a:rPr>
            </a:br>
            <a:r>
              <a:rPr lang="it-IT" altLang="it-IT" dirty="0">
                <a:latin typeface="Bookman Old Style" panose="02050604050505020204" pitchFamily="18" charset="0"/>
              </a:rPr>
              <a:t>essere attenti alla </a:t>
            </a:r>
            <a:br>
              <a:rPr lang="it-IT" altLang="it-IT" dirty="0">
                <a:latin typeface="Bookman Old Style" panose="02050604050505020204" pitchFamily="18" charset="0"/>
              </a:rPr>
            </a:br>
            <a:r>
              <a:rPr lang="it-IT" altLang="it-IT" dirty="0">
                <a:latin typeface="Bookman Old Style" panose="02050604050505020204" pitchFamily="18" charset="0"/>
              </a:rPr>
              <a:t>coerenza </a:t>
            </a:r>
            <a:br>
              <a:rPr lang="it-IT" altLang="it-IT" dirty="0">
                <a:latin typeface="Bookman Old Style" panose="02050604050505020204" pitchFamily="18" charset="0"/>
              </a:rPr>
            </a:br>
            <a:r>
              <a:rPr lang="it-IT" altLang="it-IT" dirty="0">
                <a:latin typeface="Bookman Old Style" panose="02050604050505020204" pitchFamily="18" charset="0"/>
              </a:rPr>
              <a:t>tra parole e comportamenti.</a:t>
            </a:r>
            <a:br>
              <a:rPr lang="it-IT" altLang="it-IT" sz="3200" dirty="0">
                <a:latin typeface="Bookman Old Style" panose="02050604050505020204" pitchFamily="18" charset="0"/>
              </a:rPr>
            </a:br>
            <a:br>
              <a:rPr lang="it-IT" altLang="it-IT" dirty="0">
                <a:latin typeface="Bookman Old Style" panose="02050604050505020204" pitchFamily="18" charset="0"/>
              </a:rPr>
            </a:br>
            <a:endParaRPr lang="it-IT" altLang="it-IT" sz="2000" dirty="0">
              <a:solidFill>
                <a:srgbClr val="FF0000"/>
              </a:solidFill>
              <a:latin typeface="+mn-lt"/>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933B7082-FD45-9E9D-847C-C6BFFD48B30E}"/>
              </a:ext>
            </a:extLst>
          </p:cNvPr>
          <p:cNvSpPr>
            <a:spLocks noGrp="1" noChangeArrowheads="1"/>
          </p:cNvSpPr>
          <p:nvPr>
            <p:ph type="title"/>
          </p:nvPr>
        </p:nvSpPr>
        <p:spPr>
          <a:xfrm>
            <a:off x="3009900" y="1538289"/>
            <a:ext cx="6172200" cy="3417887"/>
          </a:xfrm>
        </p:spPr>
        <p:txBody>
          <a:bodyPr>
            <a:normAutofit fontScale="90000"/>
          </a:bodyPr>
          <a:lstStyle/>
          <a:p>
            <a:pPr algn="ctr">
              <a:defRPr/>
            </a:pPr>
            <a:r>
              <a:rPr lang="it-IT" altLang="it-IT" dirty="0">
                <a:latin typeface="Bookman Old Style" panose="02050604050505020204" pitchFamily="18" charset="0"/>
              </a:rPr>
              <a:t>La responsabilità quindi, come già detto, significa</a:t>
            </a:r>
            <a:br>
              <a:rPr lang="it-IT" altLang="it-IT" dirty="0">
                <a:latin typeface="Bookman Old Style" panose="02050604050505020204" pitchFamily="18" charset="0"/>
              </a:rPr>
            </a:br>
            <a:r>
              <a:rPr lang="it-IT" altLang="it-IT" dirty="0">
                <a:latin typeface="Bookman Old Style" panose="02050604050505020204" pitchFamily="18" charset="0"/>
              </a:rPr>
              <a:t>operare per rendere coerenti</a:t>
            </a:r>
            <a:br>
              <a:rPr lang="it-IT" altLang="it-IT" dirty="0">
                <a:latin typeface="Bookman Old Style" panose="02050604050505020204" pitchFamily="18" charset="0"/>
              </a:rPr>
            </a:br>
            <a:r>
              <a:rPr lang="it-IT" altLang="it-IT" dirty="0">
                <a:latin typeface="Bookman Old Style" panose="02050604050505020204" pitchFamily="18" charset="0"/>
              </a:rPr>
              <a:t>parole e comportamenti </a:t>
            </a:r>
            <a:br>
              <a:rPr lang="it-IT" altLang="it-IT" dirty="0">
                <a:latin typeface="Bookman Old Style" panose="02050604050505020204" pitchFamily="18" charset="0"/>
              </a:rPr>
            </a:br>
            <a:r>
              <a:rPr lang="it-IT" altLang="it-IT" dirty="0">
                <a:latin typeface="Bookman Old Style" panose="02050604050505020204" pitchFamily="18" charset="0"/>
              </a:rPr>
              <a:t>con</a:t>
            </a:r>
            <a:br>
              <a:rPr lang="it-IT" altLang="it-IT" dirty="0">
                <a:latin typeface="Bookman Old Style" panose="02050604050505020204" pitchFamily="18" charset="0"/>
              </a:rPr>
            </a:br>
            <a:r>
              <a:rPr lang="it-IT" altLang="it-IT" dirty="0">
                <a:latin typeface="Bookman Old Style" panose="02050604050505020204" pitchFamily="18" charset="0"/>
              </a:rPr>
              <a:t> stati d’animo/emozioni e pensieri.</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egnaposto contenuto 2">
            <a:extLst>
              <a:ext uri="{FF2B5EF4-FFF2-40B4-BE49-F238E27FC236}">
                <a16:creationId xmlns:a16="http://schemas.microsoft.com/office/drawing/2014/main" id="{54AD6105-81C2-AD7C-A440-9A2F8F216793}"/>
              </a:ext>
            </a:extLst>
          </p:cNvPr>
          <p:cNvSpPr>
            <a:spLocks noGrp="1" noChangeArrowheads="1"/>
          </p:cNvSpPr>
          <p:nvPr>
            <p:ph idx="1"/>
          </p:nvPr>
        </p:nvSpPr>
        <p:spPr>
          <a:xfrm>
            <a:off x="2538414" y="836613"/>
            <a:ext cx="8105613" cy="5256212"/>
          </a:xfrm>
        </p:spPr>
        <p:txBody>
          <a:bodyPr/>
          <a:lstStyle/>
          <a:p>
            <a:pPr marL="0" indent="0">
              <a:buNone/>
            </a:pPr>
            <a:r>
              <a:rPr lang="it-IT" altLang="it-IT" sz="3200" dirty="0">
                <a:solidFill>
                  <a:schemeClr val="tx1"/>
                </a:solidFill>
                <a:latin typeface="Bookman Old Style" panose="02050604050505020204" pitchFamily="18" charset="0"/>
              </a:rPr>
              <a:t>Il saluto finale che è quello di seguire il proprio viaggio verso la meta con l’opportunità di crescere e arricchirsi di nuove esperienze…….</a:t>
            </a:r>
          </a:p>
          <a:p>
            <a:pPr marL="0" indent="0">
              <a:buNone/>
            </a:pPr>
            <a:endParaRPr lang="it-IT" altLang="it-IT" sz="3200" dirty="0">
              <a:solidFill>
                <a:schemeClr val="tx1"/>
              </a:solidFill>
              <a:latin typeface="Bookman Old Style" panose="02050604050505020204" pitchFamily="18" charset="0"/>
            </a:endParaRPr>
          </a:p>
          <a:p>
            <a:pPr marL="0" indent="0">
              <a:buNone/>
            </a:pPr>
            <a:endParaRPr lang="it-IT" altLang="it-IT" sz="3200" dirty="0">
              <a:solidFill>
                <a:schemeClr val="tx1"/>
              </a:solidFill>
              <a:latin typeface="Bookman Old Style" panose="02050604050505020204" pitchFamily="18" charset="0"/>
            </a:endParaRPr>
          </a:p>
          <a:p>
            <a:pPr marL="0" indent="0">
              <a:buNone/>
            </a:pPr>
            <a:r>
              <a:rPr lang="it-IT" altLang="it-IT" sz="2800" dirty="0">
                <a:solidFill>
                  <a:schemeClr val="tx1"/>
                </a:solidFill>
                <a:latin typeface="Bookman Old Style" panose="02050604050505020204" pitchFamily="18" charset="0"/>
              </a:rPr>
              <a:t>Itaca di Costantino </a:t>
            </a:r>
            <a:r>
              <a:rPr lang="it-IT" altLang="it-IT" sz="2800" dirty="0" err="1">
                <a:solidFill>
                  <a:schemeClr val="tx1"/>
                </a:solidFill>
                <a:latin typeface="Bookman Old Style" panose="02050604050505020204" pitchFamily="18" charset="0"/>
              </a:rPr>
              <a:t>Kanafis</a:t>
            </a:r>
            <a:endParaRPr lang="it-IT" altLang="it-IT" sz="2800" dirty="0">
              <a:solidFill>
                <a:schemeClr val="tx1"/>
              </a:solidFill>
              <a:latin typeface="Bookman Old Style" panose="02050604050505020204" pitchFamily="18" charset="0"/>
            </a:endParaRPr>
          </a:p>
          <a:p>
            <a:pPr marL="0" indent="0">
              <a:buNone/>
            </a:pPr>
            <a:r>
              <a:rPr lang="it-IT" altLang="it-IT" dirty="0">
                <a:solidFill>
                  <a:schemeClr val="tx1"/>
                </a:solidFill>
                <a:latin typeface="Bookman Old Style" panose="02050604050505020204" pitchFamily="18" charset="0"/>
                <a:hlinkClick r:id="rId2">
                  <a:extLst>
                    <a:ext uri="{A12FA001-AC4F-418D-AE19-62706E023703}">
                      <ahyp:hlinkClr xmlns:ahyp="http://schemas.microsoft.com/office/drawing/2018/hyperlinkcolor" val="tx"/>
                    </a:ext>
                  </a:extLst>
                </a:hlinkClick>
              </a:rPr>
              <a:t>https://www.youtube.com/watch?v=BqBqB4S0vjA</a:t>
            </a:r>
            <a:endParaRPr lang="it-IT" altLang="it-IT" dirty="0">
              <a:solidFill>
                <a:schemeClr val="tx1"/>
              </a:solidFill>
              <a:latin typeface="Bookman Old Style" panose="02050604050505020204" pitchFamily="18" charset="0"/>
            </a:endParaRPr>
          </a:p>
          <a:p>
            <a:pPr marL="0" indent="0">
              <a:buNone/>
            </a:pPr>
            <a:endParaRPr lang="it-IT" altLang="it-IT" dirty="0">
              <a:solidFill>
                <a:schemeClr val="tx1"/>
              </a:solidFill>
              <a:latin typeface="Bookman Old Style" panose="02050604050505020204" pitchFamily="18" charset="0"/>
            </a:endParaRPr>
          </a:p>
          <a:p>
            <a:pPr marL="0" indent="0">
              <a:buNone/>
            </a:pPr>
            <a:endParaRPr lang="it-IT" altLang="it-IT" dirty="0">
              <a:solidFill>
                <a:schemeClr val="tx1"/>
              </a:solidFill>
              <a:latin typeface="Bookman Old Style" panose="02050604050505020204" pitchFamily="18" charset="0"/>
            </a:endParaRPr>
          </a:p>
          <a:p>
            <a:pPr marL="0" indent="0">
              <a:buNone/>
            </a:pPr>
            <a:endParaRPr lang="it-IT" altLang="it-IT" dirty="0">
              <a:solidFill>
                <a:schemeClr val="tx1"/>
              </a:solidFill>
              <a:latin typeface="Bookman Old Style" panose="02050604050505020204" pitchFamily="18" charset="0"/>
            </a:endParaRPr>
          </a:p>
          <a:p>
            <a:pPr marL="0" indent="0">
              <a:buNone/>
            </a:pPr>
            <a:endParaRPr lang="it-IT" altLang="it-IT" dirty="0"/>
          </a:p>
          <a:p>
            <a:pPr marL="0" indent="0">
              <a:buNone/>
            </a:pPr>
            <a:endParaRPr lang="it-IT" altLang="it-IT" dirty="0"/>
          </a:p>
          <a:p>
            <a:pPr marL="0" indent="0">
              <a:buNone/>
            </a:pPr>
            <a:endParaRPr lang="it-IT" altLang="it-IT" dirty="0"/>
          </a:p>
          <a:p>
            <a:pPr marL="0" indent="0">
              <a:buNone/>
            </a:pPr>
            <a:endParaRPr lang="it-IT" altLang="it-IT" dirty="0"/>
          </a:p>
          <a:p>
            <a:pPr marL="0" indent="0">
              <a:buNone/>
            </a:pPr>
            <a:endParaRPr lang="it-IT" altLang="it-IT" dirty="0"/>
          </a:p>
          <a:p>
            <a:pPr marL="0" indent="0">
              <a:buNone/>
            </a:pPr>
            <a:endParaRPr lang="it-IT" altLang="it-IT" dirty="0"/>
          </a:p>
          <a:p>
            <a:pPr marL="0" indent="0">
              <a:buNone/>
            </a:pPr>
            <a:endParaRPr lang="it-IT" altLang="it-IT" dirty="0"/>
          </a:p>
          <a:p>
            <a:pPr marL="0" indent="0">
              <a:buNone/>
            </a:pPr>
            <a:endParaRPr lang="it-IT" altLang="it-IT" dirty="0"/>
          </a:p>
          <a:p>
            <a:pPr marL="0" indent="0">
              <a:buNone/>
            </a:pPr>
            <a:endParaRPr lang="it-IT" altLang="it-IT" dirty="0"/>
          </a:p>
          <a:p>
            <a:pPr marL="0" indent="0">
              <a:buNone/>
            </a:pPr>
            <a:endParaRPr lang="it-IT" alt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2">
            <a:extLst>
              <a:ext uri="{FF2B5EF4-FFF2-40B4-BE49-F238E27FC236}">
                <a16:creationId xmlns:a16="http://schemas.microsoft.com/office/drawing/2014/main" id="{8D5F078B-1FE9-CC5D-4C1B-6C901A46DBBC}"/>
              </a:ext>
            </a:extLst>
          </p:cNvPr>
          <p:cNvSpPr txBox="1">
            <a:spLocks noChangeArrowheads="1"/>
          </p:cNvSpPr>
          <p:nvPr/>
        </p:nvSpPr>
        <p:spPr bwMode="auto">
          <a:xfrm>
            <a:off x="2095500" y="617538"/>
            <a:ext cx="8104188"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it-IT" sz="3200" b="1">
                <a:latin typeface="Bookman Old Style" panose="02050604050505020204" pitchFamily="18" charset="0"/>
              </a:rPr>
              <a:t>I principi base della gestione del Personale</a:t>
            </a:r>
          </a:p>
          <a:p>
            <a:pPr algn="ctr" eaLnBrk="1" hangingPunct="1"/>
            <a:endParaRPr lang="it-IT" altLang="it-IT" sz="2400" b="1">
              <a:latin typeface="Bookman Old Style" panose="02050604050505020204" pitchFamily="18" charset="0"/>
            </a:endParaRPr>
          </a:p>
          <a:p>
            <a:pPr eaLnBrk="1" hangingPunct="1">
              <a:buClr>
                <a:srgbClr val="FFC000"/>
              </a:buClr>
              <a:buSzPct val="80000"/>
              <a:buFont typeface="Wingdings" pitchFamily="2" charset="2"/>
              <a:buChar char="q"/>
            </a:pPr>
            <a:r>
              <a:rPr lang="it-IT" altLang="it-IT" sz="2800">
                <a:latin typeface="Bookman Old Style" panose="02050604050505020204" pitchFamily="18" charset="0"/>
              </a:rPr>
              <a:t>Nelle organizzazioni si gestiscono comportamenti non individui</a:t>
            </a:r>
          </a:p>
          <a:p>
            <a:pPr eaLnBrk="1" hangingPunct="1">
              <a:buClr>
                <a:srgbClr val="FFC000"/>
              </a:buClr>
              <a:buSzPct val="80000"/>
              <a:buFont typeface="Wingdings" pitchFamily="2" charset="2"/>
              <a:buChar char="q"/>
            </a:pPr>
            <a:endParaRPr lang="it-IT" altLang="it-IT" sz="1200">
              <a:latin typeface="Bookman Old Style" panose="02050604050505020204" pitchFamily="18" charset="0"/>
            </a:endParaRPr>
          </a:p>
          <a:p>
            <a:pPr eaLnBrk="1" hangingPunct="1">
              <a:buClr>
                <a:srgbClr val="FFC000"/>
              </a:buClr>
              <a:buSzPct val="80000"/>
              <a:buFont typeface="Wingdings" pitchFamily="2" charset="2"/>
              <a:buChar char="q"/>
            </a:pPr>
            <a:r>
              <a:rPr lang="it-IT" altLang="it-IT" sz="2800">
                <a:latin typeface="Bookman Old Style" panose="02050604050505020204" pitchFamily="18" charset="0"/>
              </a:rPr>
              <a:t>È essenziale un approccio funzionale e non ideologico</a:t>
            </a:r>
          </a:p>
          <a:p>
            <a:pPr eaLnBrk="1" hangingPunct="1">
              <a:buClr>
                <a:srgbClr val="FFC000"/>
              </a:buClr>
              <a:buSzPct val="80000"/>
              <a:buFont typeface="Wingdings" pitchFamily="2" charset="2"/>
              <a:buChar char="q"/>
            </a:pPr>
            <a:endParaRPr lang="it-IT" altLang="it-IT" sz="1200">
              <a:latin typeface="Bookman Old Style" panose="02050604050505020204" pitchFamily="18" charset="0"/>
            </a:endParaRPr>
          </a:p>
          <a:p>
            <a:pPr eaLnBrk="1" hangingPunct="1">
              <a:buClr>
                <a:srgbClr val="FFC000"/>
              </a:buClr>
              <a:buSzPct val="80000"/>
              <a:buFont typeface="Wingdings" pitchFamily="2" charset="2"/>
              <a:buChar char="q"/>
            </a:pPr>
            <a:r>
              <a:rPr lang="it-IT" altLang="it-IT" sz="2800">
                <a:latin typeface="Bookman Old Style" panose="02050604050505020204" pitchFamily="18" charset="0"/>
              </a:rPr>
              <a:t>È importante formulare diagnosi e non giudizi</a:t>
            </a:r>
          </a:p>
          <a:p>
            <a:pPr eaLnBrk="1" hangingPunct="1">
              <a:buClr>
                <a:srgbClr val="FFC000"/>
              </a:buClr>
              <a:buSzPct val="80000"/>
              <a:buFont typeface="Wingdings" pitchFamily="2" charset="2"/>
              <a:buChar char="q"/>
            </a:pPr>
            <a:endParaRPr lang="it-IT" altLang="it-IT" sz="1200">
              <a:latin typeface="Bookman Old Style" panose="02050604050505020204" pitchFamily="18" charset="0"/>
            </a:endParaRPr>
          </a:p>
          <a:p>
            <a:pPr eaLnBrk="1" hangingPunct="1">
              <a:buClr>
                <a:srgbClr val="FFC000"/>
              </a:buClr>
              <a:buSzPct val="80000"/>
              <a:buFont typeface="Wingdings" pitchFamily="2" charset="2"/>
              <a:buChar char="q"/>
            </a:pPr>
            <a:r>
              <a:rPr lang="it-IT" altLang="it-IT" sz="2800">
                <a:latin typeface="Bookman Old Style" panose="02050604050505020204" pitchFamily="18" charset="0"/>
              </a:rPr>
              <a:t>Occorre non essere “proiettivi”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2">
            <a:extLst>
              <a:ext uri="{FF2B5EF4-FFF2-40B4-BE49-F238E27FC236}">
                <a16:creationId xmlns:a16="http://schemas.microsoft.com/office/drawing/2014/main" id="{27E6D804-8C4A-5EFB-4D54-8B293B226C4E}"/>
              </a:ext>
            </a:extLst>
          </p:cNvPr>
          <p:cNvSpPr txBox="1">
            <a:spLocks noChangeArrowheads="1"/>
          </p:cNvSpPr>
          <p:nvPr/>
        </p:nvSpPr>
        <p:spPr bwMode="auto">
          <a:xfrm flipH="1">
            <a:off x="3048001" y="0"/>
            <a:ext cx="5191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it-IT" sz="3200" b="1">
                <a:latin typeface="Bookman Old Style" panose="02050604050505020204" pitchFamily="18" charset="0"/>
              </a:rPr>
              <a:t>Modelli di leadership</a:t>
            </a:r>
          </a:p>
        </p:txBody>
      </p:sp>
      <p:sp>
        <p:nvSpPr>
          <p:cNvPr id="67587" name="Text Box 3">
            <a:extLst>
              <a:ext uri="{FF2B5EF4-FFF2-40B4-BE49-F238E27FC236}">
                <a16:creationId xmlns:a16="http://schemas.microsoft.com/office/drawing/2014/main" id="{7E992D2A-02B2-1ADB-2D4C-54F31C9391A4}"/>
              </a:ext>
            </a:extLst>
          </p:cNvPr>
          <p:cNvSpPr txBox="1">
            <a:spLocks noChangeArrowheads="1"/>
          </p:cNvSpPr>
          <p:nvPr/>
        </p:nvSpPr>
        <p:spPr bwMode="auto">
          <a:xfrm>
            <a:off x="3705225" y="1190626"/>
            <a:ext cx="2882900" cy="646113"/>
          </a:xfrm>
          <a:prstGeom prst="rect">
            <a:avLst/>
          </a:prstGeom>
          <a:noFill/>
          <a:ln w="9525">
            <a:noFill/>
            <a:miter lim="800000"/>
            <a:headEnd/>
            <a:tailEnd/>
          </a:ln>
          <a:effectLst/>
        </p:spPr>
        <p:txBody>
          <a:bodyPr>
            <a:spAutoFit/>
          </a:bodyPr>
          <a:lstStyle/>
          <a:p>
            <a:pPr algn="ctr">
              <a:spcBef>
                <a:spcPct val="50000"/>
              </a:spcBef>
              <a:defRPr/>
            </a:pPr>
            <a:r>
              <a:rPr lang="it-IT" b="1" dirty="0">
                <a:solidFill>
                  <a:schemeClr val="tx2"/>
                </a:solidFill>
                <a:effectLst>
                  <a:outerShdw blurRad="38100" dist="38100" dir="2700000" algn="tl">
                    <a:srgbClr val="C0C0C0"/>
                  </a:outerShdw>
                </a:effectLst>
                <a:latin typeface="Bookman Old Style" pitchFamily="18" charset="0"/>
              </a:rPr>
              <a:t>DIRETTIVO o Autoritario </a:t>
            </a:r>
          </a:p>
        </p:txBody>
      </p:sp>
      <p:sp>
        <p:nvSpPr>
          <p:cNvPr id="67588" name="Text Box 4">
            <a:extLst>
              <a:ext uri="{FF2B5EF4-FFF2-40B4-BE49-F238E27FC236}">
                <a16:creationId xmlns:a16="http://schemas.microsoft.com/office/drawing/2014/main" id="{C4D2C470-6288-E51E-59A9-32C571B3806C}"/>
              </a:ext>
            </a:extLst>
          </p:cNvPr>
          <p:cNvSpPr txBox="1">
            <a:spLocks noChangeArrowheads="1"/>
          </p:cNvSpPr>
          <p:nvPr/>
        </p:nvSpPr>
        <p:spPr bwMode="auto">
          <a:xfrm>
            <a:off x="3705226" y="3203576"/>
            <a:ext cx="2671763" cy="646113"/>
          </a:xfrm>
          <a:prstGeom prst="rect">
            <a:avLst/>
          </a:prstGeom>
          <a:noFill/>
          <a:ln w="9525">
            <a:noFill/>
            <a:miter lim="800000"/>
            <a:headEnd/>
            <a:tailEnd/>
          </a:ln>
          <a:effectLst/>
        </p:spPr>
        <p:txBody>
          <a:bodyPr>
            <a:spAutoFit/>
          </a:bodyPr>
          <a:lstStyle/>
          <a:p>
            <a:pPr algn="ctr">
              <a:spcBef>
                <a:spcPct val="50000"/>
              </a:spcBef>
              <a:defRPr/>
            </a:pPr>
            <a:r>
              <a:rPr lang="it-IT" b="1" dirty="0">
                <a:solidFill>
                  <a:schemeClr val="tx2"/>
                </a:solidFill>
                <a:effectLst>
                  <a:outerShdw blurRad="38100" dist="38100" dir="2700000" algn="tl">
                    <a:srgbClr val="C0C0C0"/>
                  </a:outerShdw>
                </a:effectLst>
                <a:latin typeface="Bookman Old Style" pitchFamily="18" charset="0"/>
              </a:rPr>
              <a:t>PARTECIPATIVO o Democratico </a:t>
            </a:r>
          </a:p>
        </p:txBody>
      </p:sp>
      <p:sp>
        <p:nvSpPr>
          <p:cNvPr id="67589" name="Text Box 5">
            <a:extLst>
              <a:ext uri="{FF2B5EF4-FFF2-40B4-BE49-F238E27FC236}">
                <a16:creationId xmlns:a16="http://schemas.microsoft.com/office/drawing/2014/main" id="{BEAC99C5-6A51-DF85-BB32-F1E79262D0EF}"/>
              </a:ext>
            </a:extLst>
          </p:cNvPr>
          <p:cNvSpPr txBox="1">
            <a:spLocks noChangeArrowheads="1"/>
          </p:cNvSpPr>
          <p:nvPr/>
        </p:nvSpPr>
        <p:spPr bwMode="auto">
          <a:xfrm>
            <a:off x="3705225" y="5184776"/>
            <a:ext cx="2882900" cy="646113"/>
          </a:xfrm>
          <a:prstGeom prst="rect">
            <a:avLst/>
          </a:prstGeom>
          <a:noFill/>
          <a:ln w="9525">
            <a:noFill/>
            <a:miter lim="800000"/>
            <a:headEnd/>
            <a:tailEnd/>
          </a:ln>
          <a:effectLst/>
        </p:spPr>
        <p:txBody>
          <a:bodyPr>
            <a:spAutoFit/>
          </a:bodyPr>
          <a:lstStyle/>
          <a:p>
            <a:pPr algn="ctr">
              <a:spcBef>
                <a:spcPct val="50000"/>
              </a:spcBef>
              <a:defRPr/>
            </a:pPr>
            <a:r>
              <a:rPr lang="it-IT" b="1" dirty="0">
                <a:solidFill>
                  <a:schemeClr val="tx2"/>
                </a:solidFill>
                <a:effectLst>
                  <a:outerShdw blurRad="38100" dist="38100" dir="2700000" algn="tl">
                    <a:srgbClr val="C0C0C0"/>
                  </a:outerShdw>
                </a:effectLst>
                <a:latin typeface="Bookman Old Style" pitchFamily="18" charset="0"/>
              </a:rPr>
              <a:t>LAISSEZ-FAIRE  o “Esterno” </a:t>
            </a:r>
          </a:p>
        </p:txBody>
      </p:sp>
      <p:sp>
        <p:nvSpPr>
          <p:cNvPr id="14342" name="Text Box 6">
            <a:extLst>
              <a:ext uri="{FF2B5EF4-FFF2-40B4-BE49-F238E27FC236}">
                <a16:creationId xmlns:a16="http://schemas.microsoft.com/office/drawing/2014/main" id="{F5852402-6902-3678-BEA9-27B4D30956AD}"/>
              </a:ext>
            </a:extLst>
          </p:cNvPr>
          <p:cNvSpPr txBox="1">
            <a:spLocks noChangeArrowheads="1"/>
          </p:cNvSpPr>
          <p:nvPr/>
        </p:nvSpPr>
        <p:spPr bwMode="auto">
          <a:xfrm>
            <a:off x="6799263" y="784225"/>
            <a:ext cx="3657600" cy="1384300"/>
          </a:xfrm>
          <a:prstGeom prst="rect">
            <a:avLst/>
          </a:prstGeom>
          <a:solidFill>
            <a:srgbClr val="DDDDDD"/>
          </a:solidFill>
          <a:ln w="9525">
            <a:noFill/>
            <a:miter lim="800000"/>
            <a:headEnd/>
            <a:tailEnd/>
          </a:ln>
        </p:spPr>
        <p:txBody>
          <a:bodyPr>
            <a:spAutoFit/>
          </a:bodyPr>
          <a:lstStyle/>
          <a:p>
            <a:pPr algn="ctr">
              <a:spcBef>
                <a:spcPct val="50000"/>
              </a:spcBef>
              <a:defRPr/>
            </a:pPr>
            <a:r>
              <a:rPr lang="it-IT" sz="1400" b="1" dirty="0">
                <a:solidFill>
                  <a:schemeClr val="accent4">
                    <a:lumMod val="50000"/>
                  </a:schemeClr>
                </a:solidFill>
                <a:latin typeface="Bookman Old Style" pitchFamily="18" charset="0"/>
              </a:rPr>
              <a:t>Il leader determina gli obiettivi del gruppo e il modo di raggiungerli; prende la maggior parte delle decisioni da solo senza sollecitare la partecipazione dei collaboratori; non partecipa alla vita del gruppo.  </a:t>
            </a:r>
          </a:p>
        </p:txBody>
      </p:sp>
      <p:sp>
        <p:nvSpPr>
          <p:cNvPr id="14343" name="Text Box 7">
            <a:extLst>
              <a:ext uri="{FF2B5EF4-FFF2-40B4-BE49-F238E27FC236}">
                <a16:creationId xmlns:a16="http://schemas.microsoft.com/office/drawing/2014/main" id="{3DD73B69-0D73-D55B-2E0B-BB3F25A25BC3}"/>
              </a:ext>
            </a:extLst>
          </p:cNvPr>
          <p:cNvSpPr txBox="1">
            <a:spLocks noChangeArrowheads="1"/>
          </p:cNvSpPr>
          <p:nvPr/>
        </p:nvSpPr>
        <p:spPr bwMode="auto">
          <a:xfrm>
            <a:off x="6869113" y="2667000"/>
            <a:ext cx="3657600" cy="1600200"/>
          </a:xfrm>
          <a:prstGeom prst="rect">
            <a:avLst/>
          </a:prstGeom>
          <a:solidFill>
            <a:srgbClr val="DDDDDD"/>
          </a:solidFill>
          <a:ln w="9525">
            <a:noFill/>
            <a:miter lim="800000"/>
            <a:headEnd/>
            <a:tailEnd/>
          </a:ln>
        </p:spPr>
        <p:txBody>
          <a:bodyPr>
            <a:spAutoFit/>
          </a:bodyPr>
          <a:lstStyle/>
          <a:p>
            <a:pPr algn="ctr">
              <a:spcBef>
                <a:spcPct val="50000"/>
              </a:spcBef>
              <a:defRPr/>
            </a:pPr>
            <a:r>
              <a:rPr lang="it-IT" sz="1400" b="1" dirty="0">
                <a:solidFill>
                  <a:schemeClr val="accent4">
                    <a:lumMod val="50000"/>
                  </a:schemeClr>
                </a:solidFill>
                <a:latin typeface="Bookman Old Style" pitchFamily="18" charset="0"/>
              </a:rPr>
              <a:t>Il leader ricorre al coinvolgimento del gruppo nello stabilire obiettivi di massima, per formulare strategie e per assegnare incarichi di lavoro; prende le decisioni coinvolgendo pienamente il gruppo di collaboratori.  </a:t>
            </a:r>
          </a:p>
        </p:txBody>
      </p:sp>
      <p:sp>
        <p:nvSpPr>
          <p:cNvPr id="14344" name="Text Box 8">
            <a:extLst>
              <a:ext uri="{FF2B5EF4-FFF2-40B4-BE49-F238E27FC236}">
                <a16:creationId xmlns:a16="http://schemas.microsoft.com/office/drawing/2014/main" id="{35D77487-2D66-1B02-C7A2-B5727E5A31E6}"/>
              </a:ext>
            </a:extLst>
          </p:cNvPr>
          <p:cNvSpPr txBox="1">
            <a:spLocks noChangeArrowheads="1"/>
          </p:cNvSpPr>
          <p:nvPr/>
        </p:nvSpPr>
        <p:spPr bwMode="auto">
          <a:xfrm>
            <a:off x="6869113" y="4648200"/>
            <a:ext cx="3657600" cy="1600200"/>
          </a:xfrm>
          <a:prstGeom prst="rect">
            <a:avLst/>
          </a:prstGeom>
          <a:solidFill>
            <a:srgbClr val="DDDDDD"/>
          </a:solidFill>
          <a:ln w="9525">
            <a:noFill/>
            <a:miter lim="800000"/>
            <a:headEnd/>
            <a:tailEnd/>
          </a:ln>
        </p:spPr>
        <p:txBody>
          <a:bodyPr>
            <a:spAutoFit/>
          </a:bodyPr>
          <a:lstStyle/>
          <a:p>
            <a:pPr algn="ctr">
              <a:spcBef>
                <a:spcPct val="50000"/>
              </a:spcBef>
              <a:defRPr/>
            </a:pPr>
            <a:r>
              <a:rPr lang="it-IT" sz="1400" b="1" dirty="0">
                <a:solidFill>
                  <a:schemeClr val="accent4">
                    <a:lumMod val="50000"/>
                  </a:schemeClr>
                </a:solidFill>
                <a:latin typeface="Bookman Old Style" pitchFamily="18" charset="0"/>
              </a:rPr>
              <a:t>Gli obiettivi sono fissati dal gruppo o da alcuni membri senza l’intervento del leader; il leader lascia fare senza intervenire nelle divisioni dei compiti, non partecipa alla discussione, non fornisce nessun supporto. </a:t>
            </a:r>
          </a:p>
        </p:txBody>
      </p:sp>
      <p:sp>
        <p:nvSpPr>
          <p:cNvPr id="67593" name="Text Box 9">
            <a:extLst>
              <a:ext uri="{FF2B5EF4-FFF2-40B4-BE49-F238E27FC236}">
                <a16:creationId xmlns:a16="http://schemas.microsoft.com/office/drawing/2014/main" id="{F787A987-FBC1-AF3D-8B0D-66901FDBDDE1}"/>
              </a:ext>
            </a:extLst>
          </p:cNvPr>
          <p:cNvSpPr txBox="1">
            <a:spLocks noChangeArrowheads="1"/>
          </p:cNvSpPr>
          <p:nvPr/>
        </p:nvSpPr>
        <p:spPr bwMode="auto">
          <a:xfrm>
            <a:off x="1666876" y="3000375"/>
            <a:ext cx="1685925" cy="584200"/>
          </a:xfrm>
          <a:prstGeom prst="rect">
            <a:avLst/>
          </a:prstGeom>
          <a:noFill/>
          <a:ln w="9525">
            <a:solidFill>
              <a:schemeClr val="tx1"/>
            </a:solidFill>
            <a:miter lim="800000"/>
            <a:headEnd/>
            <a:tailEnd/>
          </a:ln>
          <a:effectLst/>
        </p:spPr>
        <p:txBody>
          <a:bodyPr>
            <a:spAutoFit/>
          </a:bodyPr>
          <a:lstStyle/>
          <a:p>
            <a:pPr algn="ctr">
              <a:spcBef>
                <a:spcPct val="50000"/>
              </a:spcBef>
              <a:defRPr/>
            </a:pPr>
            <a:r>
              <a:rPr lang="it-IT" sz="1600" b="1" dirty="0">
                <a:solidFill>
                  <a:schemeClr val="accent4">
                    <a:lumMod val="50000"/>
                  </a:schemeClr>
                </a:solidFill>
                <a:latin typeface="Bookman Old Style" pitchFamily="18" charset="0"/>
              </a:rPr>
              <a:t>TIPO </a:t>
            </a:r>
            <a:r>
              <a:rPr lang="it-IT" sz="1600" b="1" dirty="0" err="1">
                <a:solidFill>
                  <a:schemeClr val="accent4">
                    <a:lumMod val="50000"/>
                  </a:schemeClr>
                </a:solidFill>
                <a:latin typeface="Bookman Old Style" pitchFamily="18" charset="0"/>
              </a:rPr>
              <a:t>DI</a:t>
            </a:r>
            <a:r>
              <a:rPr lang="it-IT" sz="1600" b="1" dirty="0">
                <a:solidFill>
                  <a:schemeClr val="accent4">
                    <a:lumMod val="50000"/>
                  </a:schemeClr>
                </a:solidFill>
                <a:latin typeface="Bookman Old Style" pitchFamily="18" charset="0"/>
              </a:rPr>
              <a:t> LEADERSHIP </a:t>
            </a:r>
          </a:p>
        </p:txBody>
      </p:sp>
      <p:cxnSp>
        <p:nvCxnSpPr>
          <p:cNvPr id="52233" name="AutoShape 10">
            <a:extLst>
              <a:ext uri="{FF2B5EF4-FFF2-40B4-BE49-F238E27FC236}">
                <a16:creationId xmlns:a16="http://schemas.microsoft.com/office/drawing/2014/main" id="{33174135-A51D-851C-6C47-E36882BA0D3A}"/>
              </a:ext>
            </a:extLst>
          </p:cNvPr>
          <p:cNvCxnSpPr>
            <a:cxnSpLocks noChangeShapeType="1"/>
            <a:stCxn id="67593" idx="3"/>
            <a:endCxn id="67587" idx="1"/>
          </p:cNvCxnSpPr>
          <p:nvPr/>
        </p:nvCxnSpPr>
        <p:spPr bwMode="auto">
          <a:xfrm flipV="1">
            <a:off x="3352801" y="1514475"/>
            <a:ext cx="352425" cy="1778000"/>
          </a:xfrm>
          <a:prstGeom prst="bentConnector3">
            <a:avLst>
              <a:gd name="adj1" fmla="val 50000"/>
            </a:avLst>
          </a:prstGeom>
          <a:noFill/>
          <a:ln w="9525">
            <a:solidFill>
              <a:srgbClr val="339933"/>
            </a:solidFill>
            <a:miter lim="800000"/>
            <a:headEnd/>
            <a:tailEnd type="triangle" w="med" len="med"/>
          </a:ln>
          <a:extLst>
            <a:ext uri="{909E8E84-426E-40DD-AFC4-6F175D3DCCD1}">
              <a14:hiddenFill xmlns:a14="http://schemas.microsoft.com/office/drawing/2010/main">
                <a:noFill/>
              </a14:hiddenFill>
            </a:ext>
          </a:extLst>
        </p:spPr>
      </p:cxnSp>
      <p:cxnSp>
        <p:nvCxnSpPr>
          <p:cNvPr id="52234" name="AutoShape 11">
            <a:extLst>
              <a:ext uri="{FF2B5EF4-FFF2-40B4-BE49-F238E27FC236}">
                <a16:creationId xmlns:a16="http://schemas.microsoft.com/office/drawing/2014/main" id="{94FB0D25-4102-2339-0FC3-DFA6A25BE239}"/>
              </a:ext>
            </a:extLst>
          </p:cNvPr>
          <p:cNvCxnSpPr>
            <a:cxnSpLocks noChangeShapeType="1"/>
            <a:stCxn id="67593" idx="3"/>
            <a:endCxn id="67589" idx="1"/>
          </p:cNvCxnSpPr>
          <p:nvPr/>
        </p:nvCxnSpPr>
        <p:spPr bwMode="auto">
          <a:xfrm>
            <a:off x="3352801" y="3292475"/>
            <a:ext cx="352425" cy="2216150"/>
          </a:xfrm>
          <a:prstGeom prst="bentConnector3">
            <a:avLst>
              <a:gd name="adj1" fmla="val 50000"/>
            </a:avLst>
          </a:prstGeom>
          <a:noFill/>
          <a:ln w="9525">
            <a:solidFill>
              <a:srgbClr val="339933"/>
            </a:solidFill>
            <a:miter lim="800000"/>
            <a:headEnd/>
            <a:tailEnd type="triangle" w="med" len="med"/>
          </a:ln>
          <a:extLst>
            <a:ext uri="{909E8E84-426E-40DD-AFC4-6F175D3DCCD1}">
              <a14:hiddenFill xmlns:a14="http://schemas.microsoft.com/office/drawing/2010/main">
                <a:noFill/>
              </a14:hiddenFill>
            </a:ext>
          </a:extLst>
        </p:spPr>
      </p:cxnSp>
      <p:cxnSp>
        <p:nvCxnSpPr>
          <p:cNvPr id="52235" name="AutoShape 12">
            <a:extLst>
              <a:ext uri="{FF2B5EF4-FFF2-40B4-BE49-F238E27FC236}">
                <a16:creationId xmlns:a16="http://schemas.microsoft.com/office/drawing/2014/main" id="{ABE93D3D-1CAE-AAA9-66EA-B94B50DD1BD2}"/>
              </a:ext>
            </a:extLst>
          </p:cNvPr>
          <p:cNvCxnSpPr>
            <a:cxnSpLocks noChangeShapeType="1"/>
            <a:stCxn id="67593" idx="3"/>
            <a:endCxn id="67588" idx="1"/>
          </p:cNvCxnSpPr>
          <p:nvPr/>
        </p:nvCxnSpPr>
        <p:spPr bwMode="auto">
          <a:xfrm>
            <a:off x="3352801" y="3292475"/>
            <a:ext cx="352425" cy="234950"/>
          </a:xfrm>
          <a:prstGeom prst="bentConnector3">
            <a:avLst>
              <a:gd name="adj1" fmla="val 50000"/>
            </a:avLst>
          </a:prstGeom>
          <a:noFill/>
          <a:ln w="9525">
            <a:solidFill>
              <a:srgbClr val="339933"/>
            </a:solidFill>
            <a:miter lim="800000"/>
            <a:headEnd/>
            <a:tailEnd type="triangle" w="med" len="med"/>
          </a:ln>
          <a:extLst>
            <a:ext uri="{909E8E84-426E-40DD-AFC4-6F175D3DCCD1}">
              <a14:hiddenFill xmlns:a14="http://schemas.microsoft.com/office/drawing/2010/main">
                <a:noFill/>
              </a14:hiddenFill>
            </a:ext>
          </a:extLst>
        </p:spPr>
      </p:cxnSp>
      <p:sp>
        <p:nvSpPr>
          <p:cNvPr id="52236" name="Line 13">
            <a:extLst>
              <a:ext uri="{FF2B5EF4-FFF2-40B4-BE49-F238E27FC236}">
                <a16:creationId xmlns:a16="http://schemas.microsoft.com/office/drawing/2014/main" id="{33284FD2-420F-2040-DBAC-801CAA9B3DC3}"/>
              </a:ext>
            </a:extLst>
          </p:cNvPr>
          <p:cNvSpPr>
            <a:spLocks noChangeShapeType="1"/>
          </p:cNvSpPr>
          <p:nvPr/>
        </p:nvSpPr>
        <p:spPr bwMode="auto">
          <a:xfrm>
            <a:off x="6453189" y="5489575"/>
            <a:ext cx="280987" cy="0"/>
          </a:xfrm>
          <a:prstGeom prst="line">
            <a:avLst/>
          </a:prstGeom>
          <a:noFill/>
          <a:ln w="19050">
            <a:solidFill>
              <a:srgbClr val="FF9900"/>
            </a:solidFill>
            <a:round/>
            <a:headEnd/>
            <a:tailEnd type="triangle" w="med" len="med"/>
          </a:ln>
          <a:effectLst>
            <a:outerShdw dist="107763" dir="13500000" algn="ctr" rotWithShape="0">
              <a:schemeClr val="tx1"/>
            </a:outerShdw>
          </a:effectLst>
          <a:extLst>
            <a:ext uri="{909E8E84-426E-40DD-AFC4-6F175D3DCCD1}">
              <a14:hiddenFill xmlns:a14="http://schemas.microsoft.com/office/drawing/2010/main">
                <a:noFill/>
              </a14:hiddenFill>
            </a:ext>
          </a:extLst>
        </p:spPr>
        <p:txBody>
          <a:bodyPr/>
          <a:lstStyle/>
          <a:p>
            <a:endParaRPr lang="it-IT"/>
          </a:p>
        </p:txBody>
      </p:sp>
      <p:sp>
        <p:nvSpPr>
          <p:cNvPr id="52237" name="Line 14">
            <a:extLst>
              <a:ext uri="{FF2B5EF4-FFF2-40B4-BE49-F238E27FC236}">
                <a16:creationId xmlns:a16="http://schemas.microsoft.com/office/drawing/2014/main" id="{4F3C56AF-CFE8-890B-5984-8D757D0606AF}"/>
              </a:ext>
            </a:extLst>
          </p:cNvPr>
          <p:cNvSpPr>
            <a:spLocks noChangeShapeType="1"/>
          </p:cNvSpPr>
          <p:nvPr/>
        </p:nvSpPr>
        <p:spPr bwMode="auto">
          <a:xfrm>
            <a:off x="6381750" y="3571875"/>
            <a:ext cx="280988" cy="0"/>
          </a:xfrm>
          <a:prstGeom prst="line">
            <a:avLst/>
          </a:prstGeom>
          <a:noFill/>
          <a:ln w="19050">
            <a:solidFill>
              <a:srgbClr val="FF9900"/>
            </a:solidFill>
            <a:round/>
            <a:headEnd/>
            <a:tailEnd type="triangle" w="med" len="med"/>
          </a:ln>
          <a:effectLst>
            <a:outerShdw dist="107763" dir="13500000" algn="ctr" rotWithShape="0">
              <a:schemeClr val="tx1"/>
            </a:outerShdw>
          </a:effectLst>
          <a:extLst>
            <a:ext uri="{909E8E84-426E-40DD-AFC4-6F175D3DCCD1}">
              <a14:hiddenFill xmlns:a14="http://schemas.microsoft.com/office/drawing/2010/main">
                <a:noFill/>
              </a14:hiddenFill>
            </a:ext>
          </a:extLst>
        </p:spPr>
        <p:txBody>
          <a:bodyPr/>
          <a:lstStyle/>
          <a:p>
            <a:endParaRPr lang="it-IT"/>
          </a:p>
        </p:txBody>
      </p:sp>
      <p:sp>
        <p:nvSpPr>
          <p:cNvPr id="52238" name="Line 15">
            <a:extLst>
              <a:ext uri="{FF2B5EF4-FFF2-40B4-BE49-F238E27FC236}">
                <a16:creationId xmlns:a16="http://schemas.microsoft.com/office/drawing/2014/main" id="{AF5A3AAB-5ACD-7D8A-E55C-60A8B3A22B00}"/>
              </a:ext>
            </a:extLst>
          </p:cNvPr>
          <p:cNvSpPr>
            <a:spLocks noChangeShapeType="1"/>
          </p:cNvSpPr>
          <p:nvPr/>
        </p:nvSpPr>
        <p:spPr bwMode="auto">
          <a:xfrm>
            <a:off x="6238875" y="1603375"/>
            <a:ext cx="280988" cy="0"/>
          </a:xfrm>
          <a:prstGeom prst="line">
            <a:avLst/>
          </a:prstGeom>
          <a:noFill/>
          <a:ln w="19050">
            <a:solidFill>
              <a:srgbClr val="FF9900"/>
            </a:solidFill>
            <a:round/>
            <a:headEnd/>
            <a:tailEnd type="triangle" w="med" len="med"/>
          </a:ln>
          <a:effectLst>
            <a:outerShdw dist="107763" dir="13500000" algn="ctr" rotWithShape="0">
              <a:schemeClr val="tx1"/>
            </a:outerShdw>
          </a:effectLst>
          <a:extLst>
            <a:ext uri="{909E8E84-426E-40DD-AFC4-6F175D3DCCD1}">
              <a14:hiddenFill xmlns:a14="http://schemas.microsoft.com/office/drawing/2010/main">
                <a:noFill/>
              </a14:hiddenFill>
            </a:ext>
          </a:extLst>
        </p:spPr>
        <p:txBody>
          <a:bodyPr/>
          <a:lstStyle/>
          <a:p>
            <a:endParaRPr lang="it-IT"/>
          </a:p>
        </p:txBody>
      </p:sp>
      <p:sp>
        <p:nvSpPr>
          <p:cNvPr id="52239" name="Segnaposto numero diapositiva 3">
            <a:extLst>
              <a:ext uri="{FF2B5EF4-FFF2-40B4-BE49-F238E27FC236}">
                <a16:creationId xmlns:a16="http://schemas.microsoft.com/office/drawing/2014/main" id="{0388D22F-3B77-1F7E-B0E2-062014D63E3B}"/>
              </a:ext>
            </a:extLst>
          </p:cNvPr>
          <p:cNvSpPr>
            <a:spLocks noGrp="1" noChangeArrowheads="1"/>
          </p:cNvSpPr>
          <p:nvPr>
            <p:ph type="sldNum" sz="quarter" idx="12"/>
          </p:nvPr>
        </p:nvSpPr>
        <p:spPr bwMode="auto">
          <a:xfrm>
            <a:off x="5810251" y="6215063"/>
            <a:ext cx="758825"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fld id="{32B05EAA-5039-F74D-B114-FC678A20E1D7}" type="slidenum">
              <a:rPr lang="it-IT" altLang="it-IT" smtClean="0">
                <a:solidFill>
                  <a:srgbClr val="D38E27"/>
                </a:solidFill>
                <a:latin typeface="Verdana" panose="020B0604030504040204" pitchFamily="34" charset="0"/>
              </a:rPr>
              <a:pPr algn="ctr" fontAlgn="base">
                <a:spcBef>
                  <a:spcPct val="0"/>
                </a:spcBef>
                <a:spcAft>
                  <a:spcPct val="0"/>
                </a:spcAft>
              </a:pPr>
              <a:t>5</a:t>
            </a:fld>
            <a:endParaRPr lang="it-IT" altLang="it-IT">
              <a:solidFill>
                <a:srgbClr val="D38E27"/>
              </a:solidFill>
              <a:latin typeface="Verdana" panose="020B0604030504040204" pitchFamily="34" charset="0"/>
            </a:endParaRPr>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05DD27FB-28E5-B7F7-F0AE-D3CC0D294403}"/>
              </a:ext>
            </a:extLst>
          </p:cNvPr>
          <p:cNvSpPr>
            <a:spLocks noGrp="1" noChangeArrowheads="1"/>
          </p:cNvSpPr>
          <p:nvPr>
            <p:ph idx="1"/>
          </p:nvPr>
        </p:nvSpPr>
        <p:spPr>
          <a:xfrm>
            <a:off x="2351089" y="333376"/>
            <a:ext cx="8137525" cy="6335713"/>
          </a:xfrm>
        </p:spPr>
        <p:txBody>
          <a:bodyPr>
            <a:normAutofit fontScale="92500" lnSpcReduction="10000"/>
          </a:bodyPr>
          <a:lstStyle/>
          <a:p>
            <a:pPr marL="609600" indent="-609600" algn="ctr">
              <a:buNone/>
            </a:pPr>
            <a:r>
              <a:rPr lang="it-IT" altLang="it-IT" sz="3200" b="1">
                <a:latin typeface="Bookman Old Style" panose="02050604050505020204" pitchFamily="18" charset="0"/>
              </a:rPr>
              <a:t>Differenze tra manager e leader</a:t>
            </a:r>
          </a:p>
          <a:p>
            <a:pPr marL="609600" indent="-609600" algn="ctr">
              <a:buNone/>
            </a:pPr>
            <a:endParaRPr lang="it-IT" altLang="it-IT" sz="1100" b="1" i="1">
              <a:latin typeface="Bookman Old Style" panose="02050604050505020204" pitchFamily="18" charset="0"/>
            </a:endParaRPr>
          </a:p>
          <a:p>
            <a:pPr marL="609600" indent="-609600">
              <a:buNone/>
            </a:pPr>
            <a:r>
              <a:rPr lang="it-IT" altLang="it-IT" b="1" i="1">
                <a:latin typeface="Bookman Old Style" panose="02050604050505020204" pitchFamily="18" charset="0"/>
              </a:rPr>
              <a:t>	Manager	</a:t>
            </a:r>
          </a:p>
          <a:p>
            <a:pPr marL="609600" indent="-609600">
              <a:buClr>
                <a:srgbClr val="FFC000"/>
              </a:buClr>
              <a:buSzPct val="80000"/>
              <a:buFont typeface="Wingdings" pitchFamily="2" charset="2"/>
              <a:buChar char="q"/>
            </a:pPr>
            <a:r>
              <a:rPr lang="it-IT" altLang="it-IT">
                <a:latin typeface="Bookman Old Style" panose="02050604050505020204" pitchFamily="18" charset="0"/>
              </a:rPr>
              <a:t>Pianifica, dirige e controlla</a:t>
            </a:r>
          </a:p>
          <a:p>
            <a:pPr marL="609600" indent="-609600">
              <a:buClr>
                <a:srgbClr val="FFC000"/>
              </a:buClr>
              <a:buSzPct val="80000"/>
              <a:buFont typeface="Wingdings" pitchFamily="2" charset="2"/>
              <a:buChar char="q"/>
            </a:pPr>
            <a:r>
              <a:rPr lang="it-IT" altLang="it-IT">
                <a:latin typeface="Bookman Old Style" panose="02050604050505020204" pitchFamily="18" charset="0"/>
              </a:rPr>
              <a:t>Garantisce prevedibilità e ordine per far fronte alle normali esigenze di prodotti/servizi</a:t>
            </a:r>
          </a:p>
          <a:p>
            <a:pPr marL="609600" indent="-609600">
              <a:buClr>
                <a:srgbClr val="FFC000"/>
              </a:buClr>
              <a:buSzPct val="80000"/>
              <a:buFont typeface="Wingdings" pitchFamily="2" charset="2"/>
              <a:buChar char="q"/>
            </a:pPr>
            <a:r>
              <a:rPr lang="it-IT" altLang="it-IT">
                <a:latin typeface="Bookman Old Style" panose="02050604050505020204" pitchFamily="18" charset="0"/>
              </a:rPr>
              <a:t>Organizza e struttura le proprie risorse per poter attuare i piani previsti</a:t>
            </a:r>
          </a:p>
          <a:p>
            <a:pPr marL="609600" indent="-609600">
              <a:buFont typeface="Wingdings" pitchFamily="2" charset="2"/>
              <a:buChar char="q"/>
            </a:pPr>
            <a:endParaRPr lang="it-IT" altLang="it-IT" sz="1200">
              <a:latin typeface="Bookman Old Style" panose="02050604050505020204" pitchFamily="18" charset="0"/>
            </a:endParaRPr>
          </a:p>
          <a:p>
            <a:pPr marL="609600" indent="-609600">
              <a:buNone/>
            </a:pPr>
            <a:r>
              <a:rPr lang="it-IT" altLang="it-IT" b="1" i="1">
                <a:latin typeface="Bookman Old Style" panose="02050604050505020204" pitchFamily="18" charset="0"/>
              </a:rPr>
              <a:t>	Leader</a:t>
            </a:r>
          </a:p>
          <a:p>
            <a:pPr marL="609600" indent="-609600">
              <a:buClr>
                <a:srgbClr val="FFC000"/>
              </a:buClr>
              <a:buSzPct val="80000"/>
              <a:buFont typeface="Wingdings" pitchFamily="2" charset="2"/>
              <a:buChar char="q"/>
            </a:pPr>
            <a:r>
              <a:rPr lang="it-IT" altLang="it-IT">
                <a:latin typeface="Bookman Old Style" panose="02050604050505020204" pitchFamily="18" charset="0"/>
              </a:rPr>
              <a:t>Promuove il cambiamento per far fronte alla rapida evoluzione dei mercati, delle tecnologie e dei bisogni dei clienti</a:t>
            </a:r>
          </a:p>
          <a:p>
            <a:pPr marL="609600" indent="-609600">
              <a:buClr>
                <a:srgbClr val="FFC000"/>
              </a:buClr>
              <a:buSzPct val="80000"/>
              <a:buFont typeface="Wingdings" pitchFamily="2" charset="2"/>
              <a:buChar char="q"/>
            </a:pPr>
            <a:r>
              <a:rPr lang="it-IT" altLang="it-IT">
                <a:latin typeface="Bookman Old Style" panose="02050604050505020204" pitchFamily="18" charset="0"/>
              </a:rPr>
              <a:t>Crea la visione di nuovi obiettivi e sviluppa negli altri la motivazione a procedere verso questi obiettivi</a:t>
            </a:r>
          </a:p>
          <a:p>
            <a:pPr marL="609600" indent="-609600">
              <a:buClr>
                <a:srgbClr val="FFC000"/>
              </a:buClr>
              <a:buSzPct val="80000"/>
              <a:buFont typeface="Wingdings" pitchFamily="2" charset="2"/>
              <a:buChar char="q"/>
            </a:pPr>
            <a:r>
              <a:rPr lang="it-IT" altLang="it-IT">
                <a:latin typeface="Bookman Old Style" panose="02050604050505020204" pitchFamily="18" charset="0"/>
              </a:rPr>
              <a:t>Ispira impegno, lealtà e coinvolgimento; mobilita le energie intellettuali per la realizzazione di una missione alla quale conquista l'adesione degli individui e dei gruppi</a:t>
            </a:r>
            <a:r>
              <a:rPr lang="it-IT" altLang="it-IT" b="1" i="1">
                <a:latin typeface="Bookman Old Style" panose="02050604050505020204" pitchFamily="18" charset="0"/>
              </a:rPr>
              <a:t>                                        </a:t>
            </a:r>
          </a:p>
          <a:p>
            <a:pPr marL="609600" indent="-609600">
              <a:buNone/>
            </a:pPr>
            <a:r>
              <a:rPr lang="it-IT" altLang="it-IT" sz="1400" b="1" i="1">
                <a:latin typeface="Bookman Old Style" panose="02050604050505020204" pitchFamily="18" charset="0"/>
              </a:rPr>
              <a:t>      									(Enrico AUTERI)</a:t>
            </a:r>
          </a:p>
          <a:p>
            <a:pPr marL="609600" indent="-609600">
              <a:buNone/>
            </a:pPr>
            <a:r>
              <a:rPr lang="it-IT" altLang="it-IT" sz="1400">
                <a:latin typeface="Bookman Old Style" panose="02050604050505020204" pitchFamily="18" charset="0"/>
                <a:hlinkClick r:id="rId2"/>
              </a:rPr>
              <a:t>https://www.youtube.com/watch?v=F-uioFGuHy4</a:t>
            </a:r>
            <a:endParaRPr lang="it-IT" altLang="it-IT" sz="1400">
              <a:latin typeface="Bookman Old Style" panose="02050604050505020204" pitchFamily="18" charset="0"/>
            </a:endParaRPr>
          </a:p>
          <a:p>
            <a:pPr marL="609600" indent="-609600">
              <a:buNone/>
            </a:pPr>
            <a:r>
              <a:rPr lang="it-IT" altLang="it-IT" sz="1400">
                <a:latin typeface="Bookman Old Style" panose="02050604050505020204" pitchFamily="18" charset="0"/>
              </a:rPr>
              <a:t>Dal Film We Were Soldiers - Fino all'ultimo uomo 2002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45F219A7-81EE-844F-D0A8-5163FB72C949}"/>
              </a:ext>
            </a:extLst>
          </p:cNvPr>
          <p:cNvSpPr>
            <a:spLocks noGrp="1" noChangeArrowheads="1"/>
          </p:cNvSpPr>
          <p:nvPr>
            <p:ph idx="1"/>
          </p:nvPr>
        </p:nvSpPr>
        <p:spPr>
          <a:xfrm>
            <a:off x="1738313" y="285750"/>
            <a:ext cx="8750300" cy="6167438"/>
          </a:xfrm>
        </p:spPr>
        <p:txBody>
          <a:bodyPr>
            <a:normAutofit lnSpcReduction="10000"/>
          </a:bodyPr>
          <a:lstStyle/>
          <a:p>
            <a:pPr marL="609600" indent="-609600" algn="ctr">
              <a:lnSpc>
                <a:spcPct val="80000"/>
              </a:lnSpc>
              <a:buNone/>
            </a:pPr>
            <a:r>
              <a:rPr lang="it-IT" altLang="it-IT" b="1" dirty="0">
                <a:latin typeface="Bookman Old Style" panose="02050604050505020204" pitchFamily="18" charset="0"/>
              </a:rPr>
              <a:t>     </a:t>
            </a:r>
            <a:r>
              <a:rPr lang="it-IT" altLang="it-IT" sz="3200" b="1" dirty="0">
                <a:latin typeface="Bookman Old Style" panose="02050604050505020204" pitchFamily="18" charset="0"/>
              </a:rPr>
              <a:t>Natura interna/esterna della leadership</a:t>
            </a:r>
            <a:endParaRPr lang="it-IT" altLang="it-IT" b="1" dirty="0">
              <a:latin typeface="Bookman Old Style" panose="02050604050505020204" pitchFamily="18" charset="0"/>
            </a:endParaRPr>
          </a:p>
          <a:p>
            <a:pPr marL="609600" indent="-609600" algn="ctr">
              <a:lnSpc>
                <a:spcPct val="80000"/>
              </a:lnSpc>
              <a:buNone/>
            </a:pPr>
            <a:endParaRPr lang="it-IT" altLang="it-IT" sz="1200" b="1" dirty="0">
              <a:latin typeface="Bookman Old Style" panose="02050604050505020204" pitchFamily="18" charset="0"/>
            </a:endParaRPr>
          </a:p>
          <a:p>
            <a:pPr marL="609600" indent="-609600">
              <a:lnSpc>
                <a:spcPct val="80000"/>
              </a:lnSpc>
              <a:buClr>
                <a:srgbClr val="FFC000"/>
              </a:buClr>
              <a:buSzPct val="80000"/>
              <a:buFont typeface="Wingdings" pitchFamily="2" charset="2"/>
              <a:buChar char="q"/>
            </a:pPr>
            <a:r>
              <a:rPr lang="it-IT" altLang="it-IT" sz="2400" dirty="0">
                <a:latin typeface="Bookman Old Style" panose="02050604050505020204" pitchFamily="18" charset="0"/>
              </a:rPr>
              <a:t>di “posizione” legata al ruolo sociale e organizzativo assegnato: è pertanto fonte di natura esterna</a:t>
            </a:r>
          </a:p>
          <a:p>
            <a:pPr marL="609600" indent="-609600">
              <a:lnSpc>
                <a:spcPct val="80000"/>
              </a:lnSpc>
              <a:buClr>
                <a:srgbClr val="FFC000"/>
              </a:buClr>
              <a:buSzPct val="80000"/>
              <a:buFont typeface="Wingdings" pitchFamily="2" charset="2"/>
              <a:buChar char="q"/>
            </a:pPr>
            <a:r>
              <a:rPr lang="it-IT" altLang="it-IT" sz="2400" dirty="0">
                <a:latin typeface="Bookman Old Style" panose="02050604050505020204" pitchFamily="18" charset="0"/>
              </a:rPr>
              <a:t>di “competenza” legata al primato intellettuale/professionale conseguito: è pertanto fonte di natura interna</a:t>
            </a:r>
          </a:p>
          <a:p>
            <a:pPr marL="609600" indent="-609600">
              <a:lnSpc>
                <a:spcPct val="80000"/>
              </a:lnSpc>
              <a:buClr>
                <a:srgbClr val="FFC000"/>
              </a:buClr>
              <a:buSzPct val="80000"/>
              <a:buFont typeface="Wingdings" pitchFamily="2" charset="2"/>
              <a:buChar char="q"/>
            </a:pPr>
            <a:r>
              <a:rPr lang="it-IT" altLang="it-IT" sz="2400" dirty="0">
                <a:latin typeface="Bookman Old Style" panose="02050604050505020204" pitchFamily="18" charset="0"/>
              </a:rPr>
              <a:t>di “carisma” legata alla pratica efficace di una forza positiva (intangibile) che è funzione di più variabili come fiducia, rispetto, autorevolezza, consenso e motivazione: è pertanto fonte prevalentemente di natura interna riconosciuta però dall’esterno</a:t>
            </a:r>
          </a:p>
          <a:p>
            <a:pPr marL="609600" indent="-609600">
              <a:lnSpc>
                <a:spcPct val="80000"/>
              </a:lnSpc>
              <a:buClr>
                <a:srgbClr val="FFC000"/>
              </a:buClr>
              <a:buSzPct val="80000"/>
              <a:buFont typeface="Wingdings" pitchFamily="2" charset="2"/>
              <a:buChar char="q"/>
            </a:pPr>
            <a:r>
              <a:rPr lang="it-IT" altLang="it-IT" sz="2400" dirty="0">
                <a:latin typeface="Bookman Old Style" panose="02050604050505020204" pitchFamily="18" charset="0"/>
              </a:rPr>
              <a:t>di “riconoscimento” legata al possesso di risorse materiali che possono essere assegnate come sostegno dell’esercizio del comando: è pertanto fonte di natura esterna</a:t>
            </a:r>
          </a:p>
          <a:p>
            <a:pPr marL="0" indent="0">
              <a:lnSpc>
                <a:spcPct val="80000"/>
              </a:lnSpc>
              <a:buClr>
                <a:srgbClr val="FFC000"/>
              </a:buClr>
              <a:buSzPct val="80000"/>
              <a:buNone/>
            </a:pPr>
            <a:r>
              <a:rPr lang="it-IT" altLang="it-IT" sz="2400" dirty="0">
                <a:latin typeface="Bookman Old Style" panose="02050604050505020204" pitchFamily="18" charset="0"/>
                <a:hlinkClick r:id="rId2"/>
              </a:rPr>
              <a:t>https://www.youtube.com/watch?v=onZ5N3ekC6A</a:t>
            </a:r>
            <a:endParaRPr lang="it-IT" altLang="it-IT" sz="2400" dirty="0">
              <a:latin typeface="Bookman Old Style" panose="02050604050505020204" pitchFamily="18" charset="0"/>
            </a:endParaRPr>
          </a:p>
          <a:p>
            <a:pPr marL="0" indent="0">
              <a:lnSpc>
                <a:spcPct val="80000"/>
              </a:lnSpc>
              <a:buClr>
                <a:srgbClr val="FFC000"/>
              </a:buClr>
              <a:buSzPct val="80000"/>
              <a:buNone/>
            </a:pPr>
            <a:r>
              <a:rPr lang="it-IT" altLang="it-IT" sz="2400" dirty="0">
                <a:latin typeface="Bookman Old Style" panose="02050604050505020204" pitchFamily="18" charset="0"/>
              </a:rPr>
              <a:t>Dal film The </a:t>
            </a:r>
            <a:r>
              <a:rPr lang="it-IT" altLang="it-IT" sz="2400" dirty="0" err="1">
                <a:latin typeface="Bookman Old Style" panose="02050604050505020204" pitchFamily="18" charset="0"/>
              </a:rPr>
              <a:t>Iron</a:t>
            </a:r>
            <a:r>
              <a:rPr lang="it-IT" altLang="it-IT" sz="2400">
                <a:latin typeface="Bookman Old Style" panose="02050604050505020204" pitchFamily="18" charset="0"/>
              </a:rPr>
              <a:t> lady 2011</a:t>
            </a:r>
            <a:endParaRPr lang="it-IT" altLang="it-IT" sz="2400" dirty="0">
              <a:latin typeface="Bookman Old Style" panose="02050604050505020204" pitchFamily="18" charset="0"/>
            </a:endParaRPr>
          </a:p>
          <a:p>
            <a:pPr marL="0" indent="0">
              <a:lnSpc>
                <a:spcPct val="80000"/>
              </a:lnSpc>
              <a:buClr>
                <a:srgbClr val="FFC000"/>
              </a:buClr>
              <a:buSzPct val="80000"/>
              <a:buNone/>
            </a:pPr>
            <a:endParaRPr lang="it-IT" altLang="it-IT" sz="2400" dirty="0">
              <a:latin typeface="Bookman Old Style" panose="02050604050505020204" pitchFamily="18" charset="0"/>
            </a:endParaRPr>
          </a:p>
        </p:txBody>
      </p:sp>
      <p:sp>
        <p:nvSpPr>
          <p:cNvPr id="55298" name="Segnaposto numero diapositiva 4">
            <a:extLst>
              <a:ext uri="{FF2B5EF4-FFF2-40B4-BE49-F238E27FC236}">
                <a16:creationId xmlns:a16="http://schemas.microsoft.com/office/drawing/2014/main" id="{01A59A59-1F6D-71DC-E93E-95F97E811185}"/>
              </a:ext>
            </a:extLst>
          </p:cNvPr>
          <p:cNvSpPr>
            <a:spLocks noGrp="1" noChangeArrowheads="1"/>
          </p:cNvSpPr>
          <p:nvPr>
            <p:ph type="sldNum" sz="quarter" idx="12"/>
          </p:nvPr>
        </p:nvSpPr>
        <p:spPr bwMode="auto">
          <a:xfrm>
            <a:off x="4524375" y="6072189"/>
            <a:ext cx="2895600" cy="28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fld id="{BED9E095-2DA6-A141-B549-62477F6D2A32}" type="slidenum">
              <a:rPr lang="it-IT" altLang="it-IT" smtClean="0">
                <a:solidFill>
                  <a:srgbClr val="D38E27"/>
                </a:solidFill>
                <a:latin typeface="Verdana" panose="020B0604030504040204" pitchFamily="34" charset="0"/>
              </a:rPr>
              <a:pPr algn="ctr" fontAlgn="base">
                <a:spcBef>
                  <a:spcPct val="0"/>
                </a:spcBef>
                <a:spcAft>
                  <a:spcPct val="0"/>
                </a:spcAft>
              </a:pPr>
              <a:t>7</a:t>
            </a:fld>
            <a:endParaRPr lang="it-IT" altLang="it-IT">
              <a:solidFill>
                <a:srgbClr val="D38E27"/>
              </a:solidFill>
              <a:latin typeface="Verdana" panose="020B060403050404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34A135FF-4CE7-43C4-0928-EDBDC528B2FF}"/>
              </a:ext>
            </a:extLst>
          </p:cNvPr>
          <p:cNvSpPr>
            <a:spLocks noGrp="1" noChangeArrowheads="1"/>
          </p:cNvSpPr>
          <p:nvPr>
            <p:ph idx="1"/>
          </p:nvPr>
        </p:nvSpPr>
        <p:spPr>
          <a:xfrm>
            <a:off x="2351089" y="428626"/>
            <a:ext cx="8137525" cy="5737225"/>
          </a:xfrm>
        </p:spPr>
        <p:txBody>
          <a:bodyPr rtlCol="0">
            <a:normAutofit lnSpcReduction="10000"/>
          </a:bodyPr>
          <a:lstStyle/>
          <a:p>
            <a:pPr marL="609600" indent="-609600" algn="ctr">
              <a:lnSpc>
                <a:spcPct val="80000"/>
              </a:lnSpc>
              <a:buNone/>
              <a:defRPr/>
            </a:pPr>
            <a:r>
              <a:rPr lang="it-IT" sz="3200" b="1" dirty="0">
                <a:latin typeface="Bookman Old Style" pitchFamily="18" charset="0"/>
              </a:rPr>
              <a:t>Stili di leadership</a:t>
            </a:r>
          </a:p>
          <a:p>
            <a:pPr marL="609600" indent="-609600">
              <a:lnSpc>
                <a:spcPct val="80000"/>
              </a:lnSpc>
              <a:buNone/>
              <a:defRPr/>
            </a:pPr>
            <a:endParaRPr lang="it-IT" sz="1050" b="1" dirty="0">
              <a:latin typeface="Bookman Old Style" pitchFamily="18" charset="0"/>
            </a:endParaRPr>
          </a:p>
          <a:p>
            <a:pPr marL="609600" indent="-609600" algn="ctr">
              <a:lnSpc>
                <a:spcPct val="80000"/>
              </a:lnSpc>
              <a:buNone/>
              <a:defRPr/>
            </a:pPr>
            <a:r>
              <a:rPr lang="it-IT" sz="2400" dirty="0">
                <a:latin typeface="Bookman Old Style" pitchFamily="18" charset="0"/>
              </a:rPr>
              <a:t>    </a:t>
            </a:r>
          </a:p>
          <a:p>
            <a:pPr marL="609600" indent="-609600" algn="ctr">
              <a:lnSpc>
                <a:spcPct val="80000"/>
              </a:lnSpc>
              <a:buSzPct val="90000"/>
              <a:buNone/>
              <a:defRPr/>
            </a:pPr>
            <a:r>
              <a:rPr lang="it-IT" sz="2400" dirty="0">
                <a:latin typeface="Bookman Old Style" pitchFamily="18" charset="0"/>
              </a:rPr>
              <a:t>Comportamento del capo nei confronti dei suoi collaboratori</a:t>
            </a:r>
          </a:p>
          <a:p>
            <a:pPr marL="609600" indent="-609600">
              <a:lnSpc>
                <a:spcPct val="80000"/>
              </a:lnSpc>
              <a:buSzPct val="90000"/>
              <a:buFont typeface="Wingdings" pitchFamily="2" charset="2"/>
              <a:buChar char="q"/>
              <a:defRPr/>
            </a:pPr>
            <a:r>
              <a:rPr lang="it-IT" sz="2400" dirty="0">
                <a:latin typeface="Bookman Old Style" pitchFamily="18" charset="0"/>
              </a:rPr>
              <a:t>individua il problema e comunica la soluzione (comando)</a:t>
            </a:r>
          </a:p>
          <a:p>
            <a:pPr marL="609600" indent="-609600">
              <a:lnSpc>
                <a:spcPct val="80000"/>
              </a:lnSpc>
              <a:buSzPct val="90000"/>
              <a:buFont typeface="Wingdings" pitchFamily="2" charset="2"/>
              <a:buChar char="q"/>
              <a:defRPr/>
            </a:pPr>
            <a:r>
              <a:rPr lang="it-IT" sz="2400" dirty="0">
                <a:latin typeface="Bookman Old Style" pitchFamily="18" charset="0"/>
              </a:rPr>
              <a:t>individua il problema e “vende” la soluzione (persuasione)</a:t>
            </a:r>
          </a:p>
          <a:p>
            <a:pPr marL="609600" indent="-609600">
              <a:lnSpc>
                <a:spcPct val="80000"/>
              </a:lnSpc>
              <a:buSzPct val="90000"/>
              <a:buFont typeface="Wingdings" pitchFamily="2" charset="2"/>
              <a:buChar char="q"/>
              <a:defRPr/>
            </a:pPr>
            <a:r>
              <a:rPr lang="it-IT" sz="2400" dirty="0">
                <a:latin typeface="Bookman Old Style" pitchFamily="18" charset="0"/>
              </a:rPr>
              <a:t>individua il problema e discute la soluzione (confronto)</a:t>
            </a:r>
          </a:p>
          <a:p>
            <a:pPr marL="609600" indent="-609600">
              <a:lnSpc>
                <a:spcPct val="80000"/>
              </a:lnSpc>
              <a:buSzPct val="90000"/>
              <a:buFont typeface="Wingdings" pitchFamily="2" charset="2"/>
              <a:buChar char="q"/>
              <a:defRPr/>
            </a:pPr>
            <a:r>
              <a:rPr lang="it-IT" sz="2400" dirty="0">
                <a:latin typeface="Bookman Old Style" pitchFamily="18" charset="0"/>
              </a:rPr>
              <a:t>individua il problema e stimola suggerimenti (partecipazione)</a:t>
            </a:r>
          </a:p>
          <a:p>
            <a:pPr marL="609600" indent="-609600">
              <a:lnSpc>
                <a:spcPct val="80000"/>
              </a:lnSpc>
              <a:buSzPct val="90000"/>
              <a:buFont typeface="Wingdings" pitchFamily="2" charset="2"/>
              <a:buChar char="q"/>
              <a:defRPr/>
            </a:pPr>
            <a:r>
              <a:rPr lang="it-IT" sz="2400" dirty="0">
                <a:latin typeface="Bookman Old Style" pitchFamily="18" charset="0"/>
              </a:rPr>
              <a:t>individua il problema e delega la soluzione (coinvolgimento)</a:t>
            </a:r>
          </a:p>
          <a:p>
            <a:pPr marL="609600" indent="-609600">
              <a:lnSpc>
                <a:spcPct val="80000"/>
              </a:lnSpc>
              <a:buSzPct val="90000"/>
              <a:buFont typeface="Wingdings" pitchFamily="2" charset="2"/>
              <a:buChar char="q"/>
              <a:defRPr/>
            </a:pPr>
            <a:r>
              <a:rPr lang="it-IT" sz="2400" dirty="0">
                <a:latin typeface="Bookman Old Style" pitchFamily="18" charset="0"/>
              </a:rPr>
              <a:t>delega l’individuazione del problema e la soluzione (responsabilizzazione)</a:t>
            </a:r>
          </a:p>
        </p:txBody>
      </p:sp>
      <p:sp>
        <p:nvSpPr>
          <p:cNvPr id="56322" name="Segnaposto numero diapositiva 4">
            <a:extLst>
              <a:ext uri="{FF2B5EF4-FFF2-40B4-BE49-F238E27FC236}">
                <a16:creationId xmlns:a16="http://schemas.microsoft.com/office/drawing/2014/main" id="{E7FAC37B-073B-12B9-91B6-35B9BB3B82A9}"/>
              </a:ext>
            </a:extLst>
          </p:cNvPr>
          <p:cNvSpPr>
            <a:spLocks noGrp="1" noChangeArrowheads="1"/>
          </p:cNvSpPr>
          <p:nvPr>
            <p:ph type="sldNum" sz="quarter" idx="12"/>
          </p:nvPr>
        </p:nvSpPr>
        <p:spPr bwMode="auto">
          <a:xfrm>
            <a:off x="4667250" y="6286501"/>
            <a:ext cx="2895600" cy="28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fld id="{9CC6FB82-CCBE-2842-BB44-625F26B54799}" type="slidenum">
              <a:rPr lang="it-IT" altLang="it-IT" smtClean="0">
                <a:solidFill>
                  <a:srgbClr val="D38E27"/>
                </a:solidFill>
                <a:latin typeface="Verdana" panose="020B0604030504040204" pitchFamily="34" charset="0"/>
              </a:rPr>
              <a:pPr algn="ctr" fontAlgn="base">
                <a:spcBef>
                  <a:spcPct val="0"/>
                </a:spcBef>
                <a:spcAft>
                  <a:spcPct val="0"/>
                </a:spcAft>
              </a:pPr>
              <a:t>8</a:t>
            </a:fld>
            <a:endParaRPr lang="it-IT" altLang="it-IT">
              <a:solidFill>
                <a:srgbClr val="D38E27"/>
              </a:solidFill>
              <a:latin typeface="Verdana" panose="020B060403050404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egnaposto numero diapositiva 3">
            <a:extLst>
              <a:ext uri="{FF2B5EF4-FFF2-40B4-BE49-F238E27FC236}">
                <a16:creationId xmlns:a16="http://schemas.microsoft.com/office/drawing/2014/main" id="{FFED3C5F-8FEF-FCB9-ADBD-5DD7505BCF5C}"/>
              </a:ext>
            </a:extLst>
          </p:cNvPr>
          <p:cNvSpPr>
            <a:spLocks noGrp="1" noChangeArrowheads="1"/>
          </p:cNvSpPr>
          <p:nvPr>
            <p:ph type="sldNum" sz="quarter" idx="12"/>
          </p:nvPr>
        </p:nvSpPr>
        <p:spPr bwMode="auto">
          <a:xfrm>
            <a:off x="4667250" y="6286501"/>
            <a:ext cx="3352800" cy="28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fld id="{18ED4695-4630-CE4B-8FAF-3C124A4053A0}" type="slidenum">
              <a:rPr lang="it-IT" altLang="it-IT" smtClean="0">
                <a:solidFill>
                  <a:srgbClr val="D38E27"/>
                </a:solidFill>
                <a:latin typeface="Verdana" panose="020B0604030504040204" pitchFamily="34" charset="0"/>
              </a:rPr>
              <a:pPr algn="ctr" fontAlgn="base">
                <a:spcBef>
                  <a:spcPct val="0"/>
                </a:spcBef>
                <a:spcAft>
                  <a:spcPct val="0"/>
                </a:spcAft>
              </a:pPr>
              <a:t>9</a:t>
            </a:fld>
            <a:endParaRPr lang="it-IT" altLang="it-IT">
              <a:solidFill>
                <a:srgbClr val="D38E27"/>
              </a:solidFill>
              <a:latin typeface="Verdana" panose="020B0604030504040204" pitchFamily="34" charset="0"/>
            </a:endParaRPr>
          </a:p>
        </p:txBody>
      </p:sp>
      <p:sp>
        <p:nvSpPr>
          <p:cNvPr id="57346" name="Rectangle 3">
            <a:extLst>
              <a:ext uri="{FF2B5EF4-FFF2-40B4-BE49-F238E27FC236}">
                <a16:creationId xmlns:a16="http://schemas.microsoft.com/office/drawing/2014/main" id="{C2F9130F-8ACC-BD70-77EA-C2CF4E587691}"/>
              </a:ext>
            </a:extLst>
          </p:cNvPr>
          <p:cNvSpPr>
            <a:spLocks noChangeArrowheads="1"/>
          </p:cNvSpPr>
          <p:nvPr/>
        </p:nvSpPr>
        <p:spPr bwMode="auto">
          <a:xfrm>
            <a:off x="4419600" y="1905000"/>
            <a:ext cx="4800600" cy="3657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it-IT">
              <a:latin typeface="Verdana" panose="020B0604030504040204" pitchFamily="34" charset="0"/>
            </a:endParaRPr>
          </a:p>
        </p:txBody>
      </p:sp>
      <p:sp>
        <p:nvSpPr>
          <p:cNvPr id="57347" name="Line 4">
            <a:extLst>
              <a:ext uri="{FF2B5EF4-FFF2-40B4-BE49-F238E27FC236}">
                <a16:creationId xmlns:a16="http://schemas.microsoft.com/office/drawing/2014/main" id="{98FBFF0F-E9A1-1CD3-CFBE-0D3C7B71EEB5}"/>
              </a:ext>
            </a:extLst>
          </p:cNvPr>
          <p:cNvSpPr>
            <a:spLocks noChangeShapeType="1"/>
          </p:cNvSpPr>
          <p:nvPr/>
        </p:nvSpPr>
        <p:spPr bwMode="auto">
          <a:xfrm>
            <a:off x="4419600" y="3733800"/>
            <a:ext cx="4800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57348" name="Line 5">
            <a:extLst>
              <a:ext uri="{FF2B5EF4-FFF2-40B4-BE49-F238E27FC236}">
                <a16:creationId xmlns:a16="http://schemas.microsoft.com/office/drawing/2014/main" id="{551541F5-EFC9-C35E-6D30-4CF0C3A94876}"/>
              </a:ext>
            </a:extLst>
          </p:cNvPr>
          <p:cNvSpPr>
            <a:spLocks noChangeShapeType="1"/>
          </p:cNvSpPr>
          <p:nvPr/>
        </p:nvSpPr>
        <p:spPr bwMode="auto">
          <a:xfrm>
            <a:off x="6858000" y="1905000"/>
            <a:ext cx="0" cy="3657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406534" name="Text Box 6">
            <a:extLst>
              <a:ext uri="{FF2B5EF4-FFF2-40B4-BE49-F238E27FC236}">
                <a16:creationId xmlns:a16="http://schemas.microsoft.com/office/drawing/2014/main" id="{F94E9455-A744-D6CA-4132-6007236450B0}"/>
              </a:ext>
            </a:extLst>
          </p:cNvPr>
          <p:cNvSpPr txBox="1">
            <a:spLocks noChangeArrowheads="1"/>
          </p:cNvSpPr>
          <p:nvPr/>
        </p:nvSpPr>
        <p:spPr bwMode="auto">
          <a:xfrm>
            <a:off x="4572000" y="2420939"/>
            <a:ext cx="2133600" cy="854075"/>
          </a:xfrm>
          <a:prstGeom prst="rect">
            <a:avLst/>
          </a:prstGeom>
          <a:noFill/>
          <a:ln w="9525">
            <a:noFill/>
            <a:miter lim="800000"/>
            <a:headEnd/>
            <a:tailEnd/>
          </a:ln>
          <a:effectLst/>
        </p:spPr>
        <p:txBody>
          <a:bodyPr>
            <a:spAutoFit/>
          </a:bodyPr>
          <a:lstStyle/>
          <a:p>
            <a:pPr algn="ctr">
              <a:spcBef>
                <a:spcPct val="50000"/>
              </a:spcBef>
              <a:defRPr/>
            </a:pPr>
            <a:r>
              <a:rPr lang="it-IT" sz="3200" b="1" dirty="0">
                <a:solidFill>
                  <a:schemeClr val="accent4">
                    <a:lumMod val="50000"/>
                  </a:schemeClr>
                </a:solidFill>
                <a:latin typeface="Bookman Old Style" pitchFamily="18" charset="0"/>
              </a:rPr>
              <a:t>A) </a:t>
            </a:r>
            <a:r>
              <a:rPr lang="it-IT" dirty="0">
                <a:solidFill>
                  <a:schemeClr val="accent4">
                    <a:lumMod val="50000"/>
                  </a:schemeClr>
                </a:solidFill>
                <a:latin typeface="Bookman Old Style" pitchFamily="18" charset="0"/>
              </a:rPr>
              <a:t>Capo gerarchico</a:t>
            </a:r>
          </a:p>
        </p:txBody>
      </p:sp>
      <p:sp>
        <p:nvSpPr>
          <p:cNvPr id="406535" name="Text Box 7">
            <a:extLst>
              <a:ext uri="{FF2B5EF4-FFF2-40B4-BE49-F238E27FC236}">
                <a16:creationId xmlns:a16="http://schemas.microsoft.com/office/drawing/2014/main" id="{F9FC4E8D-CA28-DB19-600E-1AD05B179F42}"/>
              </a:ext>
            </a:extLst>
          </p:cNvPr>
          <p:cNvSpPr txBox="1">
            <a:spLocks noChangeArrowheads="1"/>
          </p:cNvSpPr>
          <p:nvPr/>
        </p:nvSpPr>
        <p:spPr bwMode="auto">
          <a:xfrm>
            <a:off x="6858000" y="2420939"/>
            <a:ext cx="2133600" cy="854075"/>
          </a:xfrm>
          <a:prstGeom prst="rect">
            <a:avLst/>
          </a:prstGeom>
          <a:noFill/>
          <a:ln w="9525">
            <a:noFill/>
            <a:miter lim="800000"/>
            <a:headEnd/>
            <a:tailEnd/>
          </a:ln>
          <a:effectLst/>
        </p:spPr>
        <p:txBody>
          <a:bodyPr>
            <a:spAutoFit/>
          </a:bodyPr>
          <a:lstStyle/>
          <a:p>
            <a:pPr algn="ctr">
              <a:spcBef>
                <a:spcPct val="50000"/>
              </a:spcBef>
              <a:defRPr/>
            </a:pPr>
            <a:r>
              <a:rPr lang="it-IT" sz="3200" b="1" dirty="0">
                <a:solidFill>
                  <a:schemeClr val="accent4">
                    <a:lumMod val="50000"/>
                  </a:schemeClr>
                </a:solidFill>
                <a:latin typeface="Bookman Old Style" pitchFamily="18" charset="0"/>
              </a:rPr>
              <a:t>B)</a:t>
            </a:r>
            <a:r>
              <a:rPr lang="it-IT" sz="3200" b="1" dirty="0">
                <a:solidFill>
                  <a:schemeClr val="accent4">
                    <a:lumMod val="50000"/>
                  </a:schemeClr>
                </a:solidFill>
                <a:latin typeface="Times New Roman" pitchFamily="18" charset="0"/>
              </a:rPr>
              <a:t> </a:t>
            </a:r>
            <a:r>
              <a:rPr lang="it-IT" dirty="0">
                <a:solidFill>
                  <a:schemeClr val="accent4">
                    <a:lumMod val="50000"/>
                  </a:schemeClr>
                </a:solidFill>
                <a:latin typeface="Bookman Old Style" pitchFamily="18" charset="0"/>
              </a:rPr>
              <a:t>Leader gerarchico</a:t>
            </a:r>
            <a:r>
              <a:rPr lang="it-IT" dirty="0">
                <a:solidFill>
                  <a:schemeClr val="accent4">
                    <a:lumMod val="50000"/>
                  </a:schemeClr>
                </a:solidFill>
                <a:latin typeface="Times New Roman" pitchFamily="18" charset="0"/>
              </a:rPr>
              <a:t> </a:t>
            </a:r>
          </a:p>
        </p:txBody>
      </p:sp>
      <p:sp>
        <p:nvSpPr>
          <p:cNvPr id="406536" name="Text Box 8">
            <a:extLst>
              <a:ext uri="{FF2B5EF4-FFF2-40B4-BE49-F238E27FC236}">
                <a16:creationId xmlns:a16="http://schemas.microsoft.com/office/drawing/2014/main" id="{CA683A45-A120-8875-8AE8-90E7DFD24B40}"/>
              </a:ext>
            </a:extLst>
          </p:cNvPr>
          <p:cNvSpPr txBox="1">
            <a:spLocks noChangeArrowheads="1"/>
          </p:cNvSpPr>
          <p:nvPr/>
        </p:nvSpPr>
        <p:spPr bwMode="auto">
          <a:xfrm>
            <a:off x="4495800" y="4221164"/>
            <a:ext cx="2286000" cy="579437"/>
          </a:xfrm>
          <a:prstGeom prst="rect">
            <a:avLst/>
          </a:prstGeom>
          <a:noFill/>
          <a:ln w="9525">
            <a:noFill/>
            <a:miter lim="800000"/>
            <a:headEnd/>
            <a:tailEnd/>
          </a:ln>
          <a:effectLst/>
        </p:spPr>
        <p:txBody>
          <a:bodyPr>
            <a:spAutoFit/>
          </a:bodyPr>
          <a:lstStyle/>
          <a:p>
            <a:pPr algn="ctr">
              <a:spcBef>
                <a:spcPct val="50000"/>
              </a:spcBef>
              <a:defRPr/>
            </a:pPr>
            <a:r>
              <a:rPr lang="it-IT" sz="3200" b="1" dirty="0">
                <a:solidFill>
                  <a:schemeClr val="accent4">
                    <a:lumMod val="50000"/>
                  </a:schemeClr>
                </a:solidFill>
                <a:latin typeface="Bookman Old Style" pitchFamily="18" charset="0"/>
              </a:rPr>
              <a:t>D)</a:t>
            </a:r>
            <a:r>
              <a:rPr lang="it-IT" sz="3200" dirty="0">
                <a:solidFill>
                  <a:schemeClr val="accent4">
                    <a:lumMod val="50000"/>
                  </a:schemeClr>
                </a:solidFill>
                <a:latin typeface="Bookman Old Style" pitchFamily="18" charset="0"/>
              </a:rPr>
              <a:t> </a:t>
            </a:r>
            <a:r>
              <a:rPr lang="it-IT" sz="2000" dirty="0">
                <a:solidFill>
                  <a:schemeClr val="accent4">
                    <a:lumMod val="50000"/>
                  </a:schemeClr>
                </a:solidFill>
                <a:latin typeface="Bookman Old Style" pitchFamily="18" charset="0"/>
              </a:rPr>
              <a:t>“Uno”</a:t>
            </a:r>
          </a:p>
        </p:txBody>
      </p:sp>
      <p:sp>
        <p:nvSpPr>
          <p:cNvPr id="406537" name="Text Box 9">
            <a:extLst>
              <a:ext uri="{FF2B5EF4-FFF2-40B4-BE49-F238E27FC236}">
                <a16:creationId xmlns:a16="http://schemas.microsoft.com/office/drawing/2014/main" id="{993CEB73-81CD-C0BC-8DAC-C1D8C91A02A5}"/>
              </a:ext>
            </a:extLst>
          </p:cNvPr>
          <p:cNvSpPr txBox="1">
            <a:spLocks noChangeArrowheads="1"/>
          </p:cNvSpPr>
          <p:nvPr/>
        </p:nvSpPr>
        <p:spPr bwMode="auto">
          <a:xfrm>
            <a:off x="7010400" y="4221164"/>
            <a:ext cx="2038350" cy="579437"/>
          </a:xfrm>
          <a:prstGeom prst="rect">
            <a:avLst/>
          </a:prstGeom>
          <a:noFill/>
          <a:ln w="9525">
            <a:noFill/>
            <a:miter lim="800000"/>
            <a:headEnd/>
            <a:tailEnd/>
          </a:ln>
          <a:effectLst/>
        </p:spPr>
        <p:txBody>
          <a:bodyPr>
            <a:spAutoFit/>
          </a:bodyPr>
          <a:lstStyle/>
          <a:p>
            <a:pPr algn="ctr">
              <a:spcBef>
                <a:spcPct val="50000"/>
              </a:spcBef>
              <a:defRPr/>
            </a:pPr>
            <a:r>
              <a:rPr lang="it-IT" sz="3200" b="1" dirty="0">
                <a:solidFill>
                  <a:schemeClr val="accent4">
                    <a:lumMod val="50000"/>
                  </a:schemeClr>
                </a:solidFill>
                <a:latin typeface="Bookman Old Style" pitchFamily="18" charset="0"/>
              </a:rPr>
              <a:t>C)</a:t>
            </a:r>
            <a:r>
              <a:rPr lang="it-IT" sz="3200" dirty="0">
                <a:solidFill>
                  <a:schemeClr val="accent4">
                    <a:lumMod val="50000"/>
                  </a:schemeClr>
                </a:solidFill>
                <a:latin typeface="Bookman Old Style" pitchFamily="18" charset="0"/>
              </a:rPr>
              <a:t> </a:t>
            </a:r>
            <a:r>
              <a:rPr lang="it-IT" sz="1600" dirty="0">
                <a:solidFill>
                  <a:schemeClr val="accent4">
                    <a:lumMod val="50000"/>
                  </a:schemeClr>
                </a:solidFill>
                <a:latin typeface="Bookman Old Style" pitchFamily="18" charset="0"/>
              </a:rPr>
              <a:t>Leader</a:t>
            </a:r>
          </a:p>
        </p:txBody>
      </p:sp>
      <p:sp>
        <p:nvSpPr>
          <p:cNvPr id="406538" name="Text Box 10">
            <a:extLst>
              <a:ext uri="{FF2B5EF4-FFF2-40B4-BE49-F238E27FC236}">
                <a16:creationId xmlns:a16="http://schemas.microsoft.com/office/drawing/2014/main" id="{458884B3-5C3E-EC63-FA33-D805BC29D4A7}"/>
              </a:ext>
            </a:extLst>
          </p:cNvPr>
          <p:cNvSpPr txBox="1">
            <a:spLocks noChangeArrowheads="1"/>
          </p:cNvSpPr>
          <p:nvPr/>
        </p:nvSpPr>
        <p:spPr bwMode="auto">
          <a:xfrm>
            <a:off x="2041525" y="1827213"/>
            <a:ext cx="2319338" cy="3128962"/>
          </a:xfrm>
          <a:prstGeom prst="rect">
            <a:avLst/>
          </a:prstGeom>
          <a:noFill/>
          <a:ln w="9525">
            <a:noFill/>
            <a:miter lim="800000"/>
            <a:headEnd/>
            <a:tailEnd/>
          </a:ln>
          <a:effectLst/>
        </p:spPr>
        <p:txBody>
          <a:bodyPr>
            <a:spAutoFit/>
          </a:bodyPr>
          <a:lstStyle/>
          <a:p>
            <a:pPr algn="ctr">
              <a:spcBef>
                <a:spcPct val="50000"/>
              </a:spcBef>
              <a:defRPr/>
            </a:pPr>
            <a:endParaRPr lang="it-IT" sz="2800" b="1" dirty="0">
              <a:effectLst>
                <a:outerShdw blurRad="38100" dist="38100" dir="2700000" algn="tl">
                  <a:srgbClr val="000000"/>
                </a:outerShdw>
              </a:effectLst>
              <a:latin typeface="Bookman Old Style" pitchFamily="18" charset="0"/>
            </a:endParaRPr>
          </a:p>
          <a:p>
            <a:pPr algn="ctr">
              <a:spcBef>
                <a:spcPct val="50000"/>
              </a:spcBef>
              <a:defRPr/>
            </a:pPr>
            <a:r>
              <a:rPr lang="it-IT" sz="2800" b="1" dirty="0">
                <a:solidFill>
                  <a:schemeClr val="accent4">
                    <a:lumMod val="50000"/>
                  </a:schemeClr>
                </a:solidFill>
                <a:latin typeface="Bookman Old Style" pitchFamily="18" charset="0"/>
              </a:rPr>
              <a:t>+</a:t>
            </a:r>
          </a:p>
          <a:p>
            <a:pPr algn="ctr">
              <a:spcBef>
                <a:spcPct val="50000"/>
              </a:spcBef>
              <a:defRPr/>
            </a:pPr>
            <a:endParaRPr lang="it-IT" sz="1400" b="1" dirty="0">
              <a:solidFill>
                <a:schemeClr val="accent4">
                  <a:lumMod val="50000"/>
                </a:schemeClr>
              </a:solidFill>
              <a:latin typeface="Bookman Old Style" pitchFamily="18" charset="0"/>
            </a:endParaRPr>
          </a:p>
          <a:p>
            <a:pPr algn="ctr">
              <a:spcBef>
                <a:spcPct val="50000"/>
              </a:spcBef>
              <a:defRPr/>
            </a:pPr>
            <a:r>
              <a:rPr lang="it-IT" sz="2800" dirty="0">
                <a:solidFill>
                  <a:schemeClr val="accent4">
                    <a:lumMod val="50000"/>
                  </a:schemeClr>
                </a:solidFill>
                <a:latin typeface="Bookman Old Style" pitchFamily="18" charset="0"/>
              </a:rPr>
              <a:t>Autorità</a:t>
            </a:r>
          </a:p>
          <a:p>
            <a:pPr algn="ctr">
              <a:spcBef>
                <a:spcPct val="50000"/>
              </a:spcBef>
              <a:defRPr/>
            </a:pPr>
            <a:endParaRPr lang="it-IT" sz="1600" b="1" dirty="0">
              <a:solidFill>
                <a:schemeClr val="accent4">
                  <a:lumMod val="50000"/>
                </a:schemeClr>
              </a:solidFill>
              <a:latin typeface="Bookman Old Style" pitchFamily="18" charset="0"/>
            </a:endParaRPr>
          </a:p>
          <a:p>
            <a:pPr algn="ctr">
              <a:spcBef>
                <a:spcPct val="50000"/>
              </a:spcBef>
              <a:defRPr/>
            </a:pPr>
            <a:r>
              <a:rPr lang="it-IT" sz="2800" b="1" dirty="0">
                <a:solidFill>
                  <a:schemeClr val="accent4">
                    <a:lumMod val="50000"/>
                  </a:schemeClr>
                </a:solidFill>
                <a:latin typeface="Bookman Old Style" pitchFamily="18" charset="0"/>
              </a:rPr>
              <a:t>-</a:t>
            </a:r>
            <a:endParaRPr lang="it-IT" sz="3200" b="1" dirty="0">
              <a:solidFill>
                <a:schemeClr val="accent4">
                  <a:lumMod val="50000"/>
                </a:schemeClr>
              </a:solidFill>
              <a:latin typeface="Bookman Old Style" pitchFamily="18" charset="0"/>
            </a:endParaRPr>
          </a:p>
        </p:txBody>
      </p:sp>
      <p:sp>
        <p:nvSpPr>
          <p:cNvPr id="406539" name="Text Box 11">
            <a:extLst>
              <a:ext uri="{FF2B5EF4-FFF2-40B4-BE49-F238E27FC236}">
                <a16:creationId xmlns:a16="http://schemas.microsoft.com/office/drawing/2014/main" id="{0BC9125B-5F01-6EE5-9599-2A96143189A1}"/>
              </a:ext>
            </a:extLst>
          </p:cNvPr>
          <p:cNvSpPr txBox="1">
            <a:spLocks noChangeArrowheads="1"/>
          </p:cNvSpPr>
          <p:nvPr/>
        </p:nvSpPr>
        <p:spPr bwMode="auto">
          <a:xfrm>
            <a:off x="4151314" y="5638801"/>
            <a:ext cx="5545137" cy="519113"/>
          </a:xfrm>
          <a:prstGeom prst="rect">
            <a:avLst/>
          </a:prstGeom>
          <a:noFill/>
          <a:ln w="9525">
            <a:noFill/>
            <a:miter lim="800000"/>
            <a:headEnd/>
            <a:tailEnd/>
          </a:ln>
          <a:effectLst/>
        </p:spPr>
        <p:txBody>
          <a:bodyPr>
            <a:spAutoFit/>
          </a:bodyPr>
          <a:lstStyle/>
          <a:p>
            <a:pPr algn="ctr">
              <a:spcBef>
                <a:spcPct val="50000"/>
              </a:spcBef>
              <a:defRPr/>
            </a:pPr>
            <a:r>
              <a:rPr lang="it-IT" sz="2800" b="1" dirty="0">
                <a:solidFill>
                  <a:schemeClr val="accent4">
                    <a:lumMod val="50000"/>
                  </a:schemeClr>
                </a:solidFill>
                <a:latin typeface="Bookman Old Style" pitchFamily="18" charset="0"/>
              </a:rPr>
              <a:t>-  </a:t>
            </a:r>
            <a:r>
              <a:rPr lang="it-IT" sz="2800" dirty="0">
                <a:solidFill>
                  <a:schemeClr val="accent4">
                    <a:lumMod val="50000"/>
                  </a:schemeClr>
                </a:solidFill>
                <a:latin typeface="Bookman Old Style" pitchFamily="18" charset="0"/>
              </a:rPr>
              <a:t>Autorevolezza</a:t>
            </a:r>
            <a:r>
              <a:rPr lang="it-IT" sz="2800" b="1" dirty="0">
                <a:solidFill>
                  <a:schemeClr val="accent4">
                    <a:lumMod val="50000"/>
                  </a:schemeClr>
                </a:solidFill>
                <a:latin typeface="Bookman Old Style" pitchFamily="18" charset="0"/>
              </a:rPr>
              <a:t>  +</a:t>
            </a:r>
          </a:p>
        </p:txBody>
      </p:sp>
      <p:sp>
        <p:nvSpPr>
          <p:cNvPr id="57355" name="CasellaDiTesto 14">
            <a:extLst>
              <a:ext uri="{FF2B5EF4-FFF2-40B4-BE49-F238E27FC236}">
                <a16:creationId xmlns:a16="http://schemas.microsoft.com/office/drawing/2014/main" id="{A7E2A944-33FC-C406-C031-A4B845D9A0AB}"/>
              </a:ext>
            </a:extLst>
          </p:cNvPr>
          <p:cNvSpPr txBox="1">
            <a:spLocks noChangeArrowheads="1"/>
          </p:cNvSpPr>
          <p:nvPr/>
        </p:nvSpPr>
        <p:spPr bwMode="auto">
          <a:xfrm>
            <a:off x="2024064" y="500063"/>
            <a:ext cx="80724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it-IT" sz="3600" b="1">
                <a:latin typeface="Bookman Old Style" panose="02050604050505020204" pitchFamily="18" charset="0"/>
              </a:rPr>
              <a:t>Matrice Autorità/Autorevolezza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6538"/>
                                        </p:tgtEl>
                                        <p:attrNameLst>
                                          <p:attrName>style.visibility</p:attrName>
                                        </p:attrNameLst>
                                      </p:cBhvr>
                                      <p:to>
                                        <p:strVal val="visible"/>
                                      </p:to>
                                    </p:set>
                                    <p:anim calcmode="lin" valueType="num">
                                      <p:cBhvr additive="base">
                                        <p:cTn id="7" dur="500" fill="hold"/>
                                        <p:tgtEl>
                                          <p:spTgt spid="406538"/>
                                        </p:tgtEl>
                                        <p:attrNameLst>
                                          <p:attrName>ppt_x</p:attrName>
                                        </p:attrNameLst>
                                      </p:cBhvr>
                                      <p:tavLst>
                                        <p:tav tm="0">
                                          <p:val>
                                            <p:strVal val="0-#ppt_w/2"/>
                                          </p:val>
                                        </p:tav>
                                        <p:tav tm="100000">
                                          <p:val>
                                            <p:strVal val="#ppt_x"/>
                                          </p:val>
                                        </p:tav>
                                      </p:tavLst>
                                    </p:anim>
                                    <p:anim calcmode="lin" valueType="num">
                                      <p:cBhvr additive="base">
                                        <p:cTn id="8" dur="500" fill="hold"/>
                                        <p:tgtEl>
                                          <p:spTgt spid="4065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406539"/>
                                        </p:tgtEl>
                                        <p:attrNameLst>
                                          <p:attrName>style.visibility</p:attrName>
                                        </p:attrNameLst>
                                      </p:cBhvr>
                                      <p:to>
                                        <p:strVal val="visible"/>
                                      </p:to>
                                    </p:set>
                                    <p:anim calcmode="lin" valueType="num">
                                      <p:cBhvr additive="base">
                                        <p:cTn id="13" dur="500" fill="hold"/>
                                        <p:tgtEl>
                                          <p:spTgt spid="406539"/>
                                        </p:tgtEl>
                                        <p:attrNameLst>
                                          <p:attrName>ppt_x</p:attrName>
                                        </p:attrNameLst>
                                      </p:cBhvr>
                                      <p:tavLst>
                                        <p:tav tm="0">
                                          <p:val>
                                            <p:strVal val="0-#ppt_w/2"/>
                                          </p:val>
                                        </p:tav>
                                        <p:tav tm="100000">
                                          <p:val>
                                            <p:strVal val="#ppt_x"/>
                                          </p:val>
                                        </p:tav>
                                      </p:tavLst>
                                    </p:anim>
                                    <p:anim calcmode="lin" valueType="num">
                                      <p:cBhvr additive="base">
                                        <p:cTn id="14" dur="500" fill="hold"/>
                                        <p:tgtEl>
                                          <p:spTgt spid="40653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406535"/>
                                        </p:tgtEl>
                                        <p:attrNameLst>
                                          <p:attrName>style.visibility</p:attrName>
                                        </p:attrNameLst>
                                      </p:cBhvr>
                                      <p:to>
                                        <p:strVal val="visible"/>
                                      </p:to>
                                    </p:set>
                                    <p:animEffect transition="in" filter="dissolve">
                                      <p:cBhvr>
                                        <p:cTn id="19" dur="500"/>
                                        <p:tgtEl>
                                          <p:spTgt spid="40653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406534"/>
                                        </p:tgtEl>
                                        <p:attrNameLst>
                                          <p:attrName>style.visibility</p:attrName>
                                        </p:attrNameLst>
                                      </p:cBhvr>
                                      <p:to>
                                        <p:strVal val="visible"/>
                                      </p:to>
                                    </p:set>
                                    <p:animEffect transition="in" filter="box(in)">
                                      <p:cBhvr>
                                        <p:cTn id="24" dur="500"/>
                                        <p:tgtEl>
                                          <p:spTgt spid="40653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5" fill="hold" grpId="0" nodeType="clickEffect">
                                  <p:stCondLst>
                                    <p:cond delay="0"/>
                                  </p:stCondLst>
                                  <p:childTnLst>
                                    <p:set>
                                      <p:cBhvr>
                                        <p:cTn id="28" dur="1" fill="hold">
                                          <p:stCondLst>
                                            <p:cond delay="0"/>
                                          </p:stCondLst>
                                        </p:cTn>
                                        <p:tgtEl>
                                          <p:spTgt spid="406537"/>
                                        </p:tgtEl>
                                        <p:attrNameLst>
                                          <p:attrName>style.visibility</p:attrName>
                                        </p:attrNameLst>
                                      </p:cBhvr>
                                      <p:to>
                                        <p:strVal val="visible"/>
                                      </p:to>
                                    </p:set>
                                    <p:animEffect transition="in" filter="blinds(vertical)">
                                      <p:cBhvr>
                                        <p:cTn id="29" dur="500"/>
                                        <p:tgtEl>
                                          <p:spTgt spid="40653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406536"/>
                                        </p:tgtEl>
                                        <p:attrNameLst>
                                          <p:attrName>style.visibility</p:attrName>
                                        </p:attrNameLst>
                                      </p:cBhvr>
                                      <p:to>
                                        <p:strVal val="visible"/>
                                      </p:to>
                                    </p:set>
                                    <p:animEffect transition="in" filter="box(in)">
                                      <p:cBhvr>
                                        <p:cTn id="34" dur="500"/>
                                        <p:tgtEl>
                                          <p:spTgt spid="406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4" grpId="0" autoUpdateAnimBg="0"/>
      <p:bldP spid="406535" grpId="0" autoUpdateAnimBg="0"/>
      <p:bldP spid="406536" grpId="0" autoUpdateAnimBg="0"/>
      <p:bldP spid="406537" grpId="0" autoUpdateAnimBg="0"/>
      <p:bldP spid="406538" grpId="0" autoUpdateAnimBg="0"/>
      <p:bldP spid="406539" grpId="0" autoUpdateAnimBg="0"/>
    </p:bldLst>
  </p:timing>
</p:sld>
</file>

<file path=ppt/theme/theme1.xml><?xml version="1.0" encoding="utf-8"?>
<a:theme xmlns:a="http://schemas.openxmlformats.org/drawingml/2006/main" name="Filo">
  <a:themeElements>
    <a:clrScheme name="Filo">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Filo">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3962</TotalTime>
  <Words>2752</Words>
  <Application>Microsoft Macintosh PowerPoint</Application>
  <PresentationFormat>Widescreen</PresentationFormat>
  <Paragraphs>357</Paragraphs>
  <Slides>39</Slides>
  <Notes>8</Notes>
  <HiddenSlides>0</HiddenSlides>
  <MMClips>0</MMClips>
  <ScaleCrop>false</ScaleCrop>
  <HeadingPairs>
    <vt:vector size="8" baseType="variant">
      <vt:variant>
        <vt:lpstr>Caratteri utilizzati</vt:lpstr>
      </vt:variant>
      <vt:variant>
        <vt:i4>12</vt:i4>
      </vt:variant>
      <vt:variant>
        <vt:lpstr>Tema</vt:lpstr>
      </vt:variant>
      <vt:variant>
        <vt:i4>1</vt:i4>
      </vt:variant>
      <vt:variant>
        <vt:lpstr>Server OLE incorporati</vt:lpstr>
      </vt:variant>
      <vt:variant>
        <vt:i4>1</vt:i4>
      </vt:variant>
      <vt:variant>
        <vt:lpstr>Titoli diapositive</vt:lpstr>
      </vt:variant>
      <vt:variant>
        <vt:i4>39</vt:i4>
      </vt:variant>
    </vt:vector>
  </HeadingPairs>
  <TitlesOfParts>
    <vt:vector size="53" baseType="lpstr">
      <vt:lpstr>Arial</vt:lpstr>
      <vt:lpstr>Bookman Old Style</vt:lpstr>
      <vt:lpstr>Calibri</vt:lpstr>
      <vt:lpstr>Century Gothic</vt:lpstr>
      <vt:lpstr>Comic Sans MS</vt:lpstr>
      <vt:lpstr>Courier New</vt:lpstr>
      <vt:lpstr>Garamond</vt:lpstr>
      <vt:lpstr>Tahoma</vt:lpstr>
      <vt:lpstr>Times New Roman</vt:lpstr>
      <vt:lpstr>Verdana</vt:lpstr>
      <vt:lpstr>Wingdings</vt:lpstr>
      <vt:lpstr>Wingdings 3</vt:lpstr>
      <vt:lpstr>Filo</vt:lpstr>
      <vt:lpstr>Diapositiva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Assumersi la responsabilità significa chiedersi :  </vt:lpstr>
      <vt:lpstr>Presentazione standard di PowerPoint</vt:lpstr>
      <vt:lpstr>Presentazione standard di PowerPoint</vt:lpstr>
      <vt:lpstr>Responsabilità significa essere attenti alla  coerenza  tra parole e comportamenti.  </vt:lpstr>
      <vt:lpstr>La responsabilità quindi, come già detto, significa operare per rendere coerenti parole e comportamenti  con  stati d’animo/emozioni e pensieri.</vt:lpstr>
      <vt:lpstr>Presentazione standard di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Admin</dc:creator>
  <cp:lastModifiedBy>Paolo Musso</cp:lastModifiedBy>
  <cp:revision>82</cp:revision>
  <cp:lastPrinted>2025-04-16T09:20:27Z</cp:lastPrinted>
  <dcterms:created xsi:type="dcterms:W3CDTF">2024-09-30T14:50:38Z</dcterms:created>
  <dcterms:modified xsi:type="dcterms:W3CDTF">2025-05-15T13:01:14Z</dcterms:modified>
</cp:coreProperties>
</file>